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12"/>
  </p:notesMasterIdLst>
  <p:sldIdLst>
    <p:sldId id="257" r:id="rId5"/>
    <p:sldId id="261" r:id="rId6"/>
    <p:sldId id="266" r:id="rId7"/>
    <p:sldId id="274" r:id="rId8"/>
    <p:sldId id="272" r:id="rId9"/>
    <p:sldId id="275" r:id="rId10"/>
    <p:sldId id="27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636" autoAdjust="0"/>
  </p:normalViewPr>
  <p:slideViewPr>
    <p:cSldViewPr snapToGrid="0" snapToObjects="1">
      <p:cViewPr varScale="1">
        <p:scale>
          <a:sx n="66" d="100"/>
          <a:sy n="66"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4D7D34C7-9466-4514-BF51-7396C17436B5}">
      <dgm:prSet/>
      <dgm:spPr/>
      <dgm:t>
        <a:bodyPr/>
        <a:lstStyle/>
        <a:p>
          <a:pPr>
            <a:lnSpc>
              <a:spcPct val="100000"/>
            </a:lnSpc>
            <a:defRPr cap="all"/>
          </a:pPr>
          <a:r>
            <a:rPr lang="en-US" dirty="0" smtClean="0"/>
            <a:t>Matthew </a:t>
          </a:r>
          <a:r>
            <a:rPr lang="en-US" dirty="0" err="1" smtClean="0"/>
            <a:t>MacMaster</a:t>
          </a:r>
          <a:endParaRPr lang="en-US" dirty="0"/>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F690C99D-1794-4389-B3D6-B84E3FEE26E2}">
      <dgm:prSet/>
      <dgm:spPr/>
      <dgm:t>
        <a:bodyPr/>
        <a:lstStyle/>
        <a:p>
          <a:pPr>
            <a:lnSpc>
              <a:spcPct val="100000"/>
            </a:lnSpc>
            <a:defRPr cap="all"/>
          </a:pPr>
          <a:r>
            <a:rPr lang="en-US" b="0" i="0" dirty="0" smtClean="0"/>
            <a:t>Tim Leslie</a:t>
          </a:r>
          <a:endParaRPr lang="en-US" dirty="0"/>
        </a:p>
      </dgm:t>
    </dgm:pt>
    <dgm:pt modelId="{64D901F1-A028-4CE2-995F-6812E3D419F4}" type="parTrans" cxnId="{65F8587F-AE78-4B3C-B217-BC39499CE97D}">
      <dgm:prSet/>
      <dgm:spPr/>
      <dgm:t>
        <a:bodyPr/>
        <a:lstStyle/>
        <a:p>
          <a:endParaRPr lang="en-US"/>
        </a:p>
      </dgm:t>
    </dgm:pt>
    <dgm:pt modelId="{E6D31285-8F51-415E-95FC-230451C30F94}" type="sibTrans" cxnId="{65F8587F-AE78-4B3C-B217-BC39499CE97D}">
      <dgm:prSet/>
      <dgm:spPr/>
      <dgm:t>
        <a:bodyPr/>
        <a:lstStyle/>
        <a:p>
          <a:endParaRPr lang="en-US"/>
        </a:p>
      </dgm:t>
    </dgm:pt>
    <dgm:pt modelId="{8E185869-F0D4-43E2-B08A-2F3E83EE98F3}">
      <dgm:prSet/>
      <dgm:spPr/>
      <dgm:t>
        <a:bodyPr/>
        <a:lstStyle/>
        <a:p>
          <a:pPr>
            <a:lnSpc>
              <a:spcPct val="100000"/>
            </a:lnSpc>
          </a:pPr>
          <a:r>
            <a:rPr lang="en-US" b="0" i="0" dirty="0" smtClean="0">
              <a:latin typeface="+mn-lt"/>
            </a:rPr>
            <a:t>COLIN </a:t>
          </a:r>
        </a:p>
        <a:p>
          <a:pPr>
            <a:lnSpc>
              <a:spcPct val="100000"/>
            </a:lnSpc>
          </a:pPr>
          <a:r>
            <a:rPr lang="en-US" b="0" i="0" dirty="0" smtClean="0">
              <a:latin typeface="+mn-lt"/>
            </a:rPr>
            <a:t>LEE-CHEE</a:t>
          </a:r>
          <a:endParaRPr lang="en-US" dirty="0">
            <a:latin typeface="+mn-lt"/>
          </a:endParaRPr>
        </a:p>
      </dgm:t>
    </dgm:pt>
    <dgm:pt modelId="{77D0876E-2BA2-4E28-ADB5-9885FCB7156A}" type="sibTrans" cxnId="{7F970F62-30E3-4F5B-A242-825013BF84A8}">
      <dgm:prSet/>
      <dgm:spPr/>
      <dgm:t>
        <a:bodyPr/>
        <a:lstStyle/>
        <a:p>
          <a:endParaRPr lang="en-US"/>
        </a:p>
      </dgm:t>
    </dgm:pt>
    <dgm:pt modelId="{7EE27099-92EA-4EDF-B176-0E355876D272}" type="parTrans" cxnId="{7F970F62-30E3-4F5B-A242-825013BF84A8}">
      <dgm:prSet/>
      <dgm:spPr/>
      <dgm:t>
        <a:bodyPr/>
        <a:lstStyle/>
        <a:p>
          <a:endParaRPr lang="en-US"/>
        </a:p>
      </dgm:t>
    </dgm:pt>
    <dgm:pt modelId="{41CDB9B8-E81E-41E7-AE89-8F6EDFC88D92}">
      <dgm:prSet/>
      <dgm:spPr/>
      <dgm:t>
        <a:bodyPr/>
        <a:lstStyle/>
        <a:p>
          <a:pPr>
            <a:lnSpc>
              <a:spcPct val="100000"/>
            </a:lnSpc>
            <a:defRPr cap="all"/>
          </a:pPr>
          <a:r>
            <a:rPr lang="en-US" b="0" i="0" dirty="0" err="1" smtClean="0"/>
            <a:t>Ibraheem</a:t>
          </a:r>
          <a:r>
            <a:rPr lang="en-US" b="0" i="0" dirty="0" smtClean="0"/>
            <a:t> </a:t>
          </a:r>
          <a:r>
            <a:rPr lang="en-US" b="0" i="0" dirty="0" err="1" smtClean="0"/>
            <a:t>Kolawole</a:t>
          </a:r>
          <a:endParaRPr lang="en-US" dirty="0"/>
        </a:p>
      </dgm:t>
    </dgm:pt>
    <dgm:pt modelId="{BA791450-8D1E-4A6F-B71D-2984D9E245C4}" type="sibTrans" cxnId="{21EB7847-13AE-4881-9090-909F31360F4E}">
      <dgm:prSet/>
      <dgm:spPr/>
      <dgm:t>
        <a:bodyPr/>
        <a:lstStyle/>
        <a:p>
          <a:endParaRPr lang="en-US"/>
        </a:p>
      </dgm:t>
    </dgm:pt>
    <dgm:pt modelId="{5D2FF527-BA77-40BE-9414-16FAE46386BB}" type="parTrans" cxnId="{21EB7847-13AE-4881-9090-909F31360F4E}">
      <dgm:prSet/>
      <dgm:spPr/>
      <dgm:t>
        <a:bodyPr/>
        <a:lstStyle/>
        <a:p>
          <a:endParaRPr lang="en-US"/>
        </a:p>
      </dgm:t>
    </dgm:pt>
    <dgm:pt modelId="{DC13276E-A6EE-4F1F-8058-BC35079FF369}" type="pres">
      <dgm:prSet presAssocID="{7B62DEA7-9DCD-4B2E-9DC5-BE121C266AFD}" presName="root" presStyleCnt="0">
        <dgm:presLayoutVars>
          <dgm:dir/>
          <dgm:resizeHandles val="exact"/>
        </dgm:presLayoutVars>
      </dgm:prSet>
      <dgm:spPr/>
      <dgm:t>
        <a:bodyPr/>
        <a:lstStyle/>
        <a:p>
          <a:endParaRPr lang="en-US"/>
        </a:p>
      </dgm:t>
    </dgm:pt>
    <dgm:pt modelId="{699FAE54-6881-4619-837D-DC964FD277E2}" type="pres">
      <dgm:prSet presAssocID="{F690C99D-1794-4389-B3D6-B84E3FEE26E2}" presName="compNode" presStyleCnt="0"/>
      <dgm:spPr/>
    </dgm:pt>
    <dgm:pt modelId="{6526D607-BD25-46E3-B393-B77BD9E376F5}" type="pres">
      <dgm:prSet presAssocID="{F690C99D-1794-4389-B3D6-B84E3FEE26E2}" presName="iconBgRect" presStyleLbl="bgShp" presStyleIdx="0" presStyleCnt="4"/>
      <dgm:spPr/>
    </dgm:pt>
    <dgm:pt modelId="{CEDBB8C7-5D8A-4A82-8334-F4D49D8A434F}" type="pres">
      <dgm:prSet presAssocID="{F690C99D-1794-4389-B3D6-B84E3FEE26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6BF71F91-875C-4D40-B2B2-2EA27A61C3E1}" type="pres">
      <dgm:prSet presAssocID="{F690C99D-1794-4389-B3D6-B84E3FEE26E2}" presName="spaceRect" presStyleCnt="0"/>
      <dgm:spPr/>
    </dgm:pt>
    <dgm:pt modelId="{87CA28F5-57EE-425B-8E59-B01F2C14F21E}" type="pres">
      <dgm:prSet presAssocID="{F690C99D-1794-4389-B3D6-B84E3FEE26E2}" presName="textRect" presStyleLbl="revTx" presStyleIdx="0" presStyleCnt="4">
        <dgm:presLayoutVars>
          <dgm:chMax val="1"/>
          <dgm:chPref val="1"/>
        </dgm:presLayoutVars>
      </dgm:prSet>
      <dgm:spPr/>
      <dgm:t>
        <a:bodyPr/>
        <a:lstStyle/>
        <a:p>
          <a:endParaRPr lang="en-US"/>
        </a:p>
      </dgm:t>
    </dgm:pt>
    <dgm:pt modelId="{86C60207-545C-443B-AD07-5CB0795FD7CA}" type="pres">
      <dgm:prSet presAssocID="{E6D31285-8F51-415E-95FC-230451C30F94}" presName="sibTrans" presStyleCnt="0"/>
      <dgm:spPr/>
    </dgm:pt>
    <dgm:pt modelId="{FC0020A3-4A09-44BC-9422-BF96460099FD}" type="pres">
      <dgm:prSet presAssocID="{41CDB9B8-E81E-41E7-AE89-8F6EDFC88D92}" presName="compNode" presStyleCnt="0"/>
      <dgm:spPr/>
    </dgm:pt>
    <dgm:pt modelId="{E82669A6-D7CD-4E20-A39A-832FC11B6B9B}" type="pres">
      <dgm:prSet presAssocID="{41CDB9B8-E81E-41E7-AE89-8F6EDFC88D92}" presName="iconBgRect" presStyleLbl="bgShp" presStyleIdx="1" presStyleCnt="4"/>
      <dgm:spPr/>
    </dgm:pt>
    <dgm:pt modelId="{DBE80AD5-B037-463C-90F4-1727C06AEF45}" type="pres">
      <dgm:prSet presAssocID="{41CDB9B8-E81E-41E7-AE89-8F6EDFC88D92}"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t>
        <a:bodyPr/>
        <a:lstStyle/>
        <a:p>
          <a:endParaRPr lang="en-US"/>
        </a:p>
      </dgm:t>
      <dgm:extLst/>
    </dgm:pt>
    <dgm:pt modelId="{8F63C1E9-D4EC-4936-93E1-8553F5C25439}" type="pres">
      <dgm:prSet presAssocID="{41CDB9B8-E81E-41E7-AE89-8F6EDFC88D92}" presName="spaceRect" presStyleCnt="0"/>
      <dgm:spPr/>
    </dgm:pt>
    <dgm:pt modelId="{F9233C29-A837-45C9-97F9-BAE8ED657BAE}" type="pres">
      <dgm:prSet presAssocID="{41CDB9B8-E81E-41E7-AE89-8F6EDFC88D92}" presName="textRect" presStyleLbl="revTx" presStyleIdx="1" presStyleCnt="4">
        <dgm:presLayoutVars>
          <dgm:chMax val="1"/>
          <dgm:chPref val="1"/>
        </dgm:presLayoutVars>
      </dgm:prSet>
      <dgm:spPr/>
      <dgm:t>
        <a:bodyPr/>
        <a:lstStyle/>
        <a:p>
          <a:endParaRPr lang="en-US"/>
        </a:p>
      </dgm:t>
    </dgm:pt>
    <dgm:pt modelId="{23DA43FB-D1BE-4705-9AEE-107E81D7BB69}" type="pres">
      <dgm:prSet presAssocID="{BA791450-8D1E-4A6F-B71D-2984D9E245C4}" presName="sibTrans" presStyleCnt="0"/>
      <dgm:spPr/>
    </dgm:pt>
    <dgm:pt modelId="{DE721FBE-03FB-4D3D-BDD7-CAE300D7CB34}" type="pres">
      <dgm:prSet presAssocID="{4D7D34C7-9466-4514-BF51-7396C17436B5}" presName="compNode" presStyleCnt="0"/>
      <dgm:spPr/>
    </dgm:pt>
    <dgm:pt modelId="{3CB79098-E121-45C4-B6BC-DFC46C69E116}" type="pres">
      <dgm:prSet presAssocID="{4D7D34C7-9466-4514-BF51-7396C17436B5}" presName="iconBgRect" presStyleLbl="bgShp" presStyleIdx="2" presStyleCnt="4"/>
      <dgm:spPr/>
    </dgm:pt>
    <dgm:pt modelId="{69E203E4-52D5-4F02-A43A-C8BB1F9AC5C8}" type="pres">
      <dgm:prSet presAssocID="{4D7D34C7-9466-4514-BF51-7396C17436B5}"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Map with pin"/>
        </a:ext>
      </dgm:extLst>
    </dgm:pt>
    <dgm:pt modelId="{5A27C874-CAEB-4A66-8D99-0F3AC943E5AB}" type="pres">
      <dgm:prSet presAssocID="{4D7D34C7-9466-4514-BF51-7396C17436B5}" presName="spaceRect" presStyleCnt="0"/>
      <dgm:spPr/>
    </dgm:pt>
    <dgm:pt modelId="{A7DB1614-C206-4950-80C1-49D2C414AC91}" type="pres">
      <dgm:prSet presAssocID="{4D7D34C7-9466-4514-BF51-7396C17436B5}" presName="textRect" presStyleLbl="revTx" presStyleIdx="2" presStyleCnt="4">
        <dgm:presLayoutVars>
          <dgm:chMax val="1"/>
          <dgm:chPref val="1"/>
        </dgm:presLayoutVars>
      </dgm:prSet>
      <dgm:spPr/>
      <dgm:t>
        <a:bodyPr/>
        <a:lstStyle/>
        <a:p>
          <a:endParaRPr lang="en-US"/>
        </a:p>
      </dgm:t>
    </dgm:pt>
    <dgm:pt modelId="{62346287-0F0E-456F-B705-F79E37BC86EE}" type="pres">
      <dgm:prSet presAssocID="{483498F9-A0C2-4668-85AB-D8E6E254F73B}" presName="sibTrans" presStyleCnt="0"/>
      <dgm:spPr/>
    </dgm:pt>
    <dgm:pt modelId="{2656C800-25CF-4188-B876-F7D1654F1042}" type="pres">
      <dgm:prSet presAssocID="{8E185869-F0D4-43E2-B08A-2F3E83EE98F3}" presName="compNode" presStyleCnt="0"/>
      <dgm:spPr/>
    </dgm:pt>
    <dgm:pt modelId="{7206D892-B3F1-496D-BF53-15FEB0766F4F}" type="pres">
      <dgm:prSet presAssocID="{8E185869-F0D4-43E2-B08A-2F3E83EE98F3}" presName="iconBgRect" presStyleLbl="bgShp" presStyleIdx="3" presStyleCnt="4"/>
      <dgm:spPr/>
    </dgm:pt>
    <dgm:pt modelId="{ACF04E8D-4BF8-4251-912E-BABC479158FC}" type="pres">
      <dgm:prSet presAssocID="{8E185869-F0D4-43E2-B08A-2F3E83EE98F3}"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Checklist"/>
        </a:ext>
      </dgm:extLst>
    </dgm:pt>
    <dgm:pt modelId="{755BFFC9-B3F4-418D-9116-04D7B34A92B6}" type="pres">
      <dgm:prSet presAssocID="{8E185869-F0D4-43E2-B08A-2F3E83EE98F3}" presName="spaceRect" presStyleCnt="0"/>
      <dgm:spPr/>
    </dgm:pt>
    <dgm:pt modelId="{BF1ECDC9-5335-4D4E-B27E-87B829208F37}" type="pres">
      <dgm:prSet presAssocID="{8E185869-F0D4-43E2-B08A-2F3E83EE98F3}" presName="textRect" presStyleLbl="revTx" presStyleIdx="3" presStyleCnt="4">
        <dgm:presLayoutVars>
          <dgm:chMax val="1"/>
          <dgm:chPref val="1"/>
        </dgm:presLayoutVars>
      </dgm:prSet>
      <dgm:spPr/>
      <dgm:t>
        <a:bodyPr/>
        <a:lstStyle/>
        <a:p>
          <a:endParaRPr lang="en-US"/>
        </a:p>
      </dgm:t>
    </dgm:pt>
  </dgm:ptLst>
  <dgm:cxnLst>
    <dgm:cxn modelId="{1D420EA8-FBEB-417A-A26A-3FF668FE26BC}" type="presOf" srcId="{41CDB9B8-E81E-41E7-AE89-8F6EDFC88D92}" destId="{F9233C29-A837-45C9-97F9-BAE8ED657BAE}" srcOrd="0" destOrd="0" presId="urn:microsoft.com/office/officeart/2018/5/layout/IconCircleLabelList"/>
    <dgm:cxn modelId="{7F970F62-30E3-4F5B-A242-825013BF84A8}" srcId="{7B62DEA7-9DCD-4B2E-9DC5-BE121C266AFD}" destId="{8E185869-F0D4-43E2-B08A-2F3E83EE98F3}" srcOrd="3" destOrd="0" parTransId="{7EE27099-92EA-4EDF-B176-0E355876D272}" sibTransId="{77D0876E-2BA2-4E28-ADB5-9885FCB7156A}"/>
    <dgm:cxn modelId="{A8B04ABE-C4C8-4242-BB1D-E6C6110D8B05}" type="presOf" srcId="{7B62DEA7-9DCD-4B2E-9DC5-BE121C266AFD}" destId="{DC13276E-A6EE-4F1F-8058-BC35079FF369}" srcOrd="0" destOrd="0" presId="urn:microsoft.com/office/officeart/2018/5/layout/IconCircleLabelList"/>
    <dgm:cxn modelId="{7EEBEB1B-497E-4365-84F9-FBB75D7759E5}" srcId="{7B62DEA7-9DCD-4B2E-9DC5-BE121C266AFD}" destId="{4D7D34C7-9466-4514-BF51-7396C17436B5}" srcOrd="2" destOrd="0" parTransId="{37DD6CE0-C2AA-4EB6-9E7D-14AED2127C40}" sibTransId="{483498F9-A0C2-4668-85AB-D8E6E254F73B}"/>
    <dgm:cxn modelId="{65F8587F-AE78-4B3C-B217-BC39499CE97D}" srcId="{7B62DEA7-9DCD-4B2E-9DC5-BE121C266AFD}" destId="{F690C99D-1794-4389-B3D6-B84E3FEE26E2}" srcOrd="0" destOrd="0" parTransId="{64D901F1-A028-4CE2-995F-6812E3D419F4}" sibTransId="{E6D31285-8F51-415E-95FC-230451C30F94}"/>
    <dgm:cxn modelId="{BA5EEB3F-3502-4D49-B5FA-3FD4A795BA4A}" type="presOf" srcId="{4D7D34C7-9466-4514-BF51-7396C17436B5}" destId="{A7DB1614-C206-4950-80C1-49D2C414AC91}" srcOrd="0" destOrd="0" presId="urn:microsoft.com/office/officeart/2018/5/layout/IconCircleLabelList"/>
    <dgm:cxn modelId="{21EB7847-13AE-4881-9090-909F31360F4E}" srcId="{7B62DEA7-9DCD-4B2E-9DC5-BE121C266AFD}" destId="{41CDB9B8-E81E-41E7-AE89-8F6EDFC88D92}" srcOrd="1" destOrd="0" parTransId="{5D2FF527-BA77-40BE-9414-16FAE46386BB}" sibTransId="{BA791450-8D1E-4A6F-B71D-2984D9E245C4}"/>
    <dgm:cxn modelId="{0DB70D26-43D6-4AF2-8E17-4FA46B314A28}" type="presOf" srcId="{F690C99D-1794-4389-B3D6-B84E3FEE26E2}" destId="{87CA28F5-57EE-425B-8E59-B01F2C14F21E}" srcOrd="0" destOrd="0" presId="urn:microsoft.com/office/officeart/2018/5/layout/IconCircleLabelList"/>
    <dgm:cxn modelId="{0E84AA06-E460-486B-B9E1-F830D93461BC}" type="presOf" srcId="{8E185869-F0D4-43E2-B08A-2F3E83EE98F3}" destId="{BF1ECDC9-5335-4D4E-B27E-87B829208F37}" srcOrd="0" destOrd="0" presId="urn:microsoft.com/office/officeart/2018/5/layout/IconCircleLabelList"/>
    <dgm:cxn modelId="{882EA364-872D-4167-993E-2F3988F1F17E}" type="presParOf" srcId="{DC13276E-A6EE-4F1F-8058-BC35079FF369}" destId="{699FAE54-6881-4619-837D-DC964FD277E2}" srcOrd="0" destOrd="0" presId="urn:microsoft.com/office/officeart/2018/5/layout/IconCircleLabelList"/>
    <dgm:cxn modelId="{65A05844-9533-4F0A-8170-0F6D36D24700}" type="presParOf" srcId="{699FAE54-6881-4619-837D-DC964FD277E2}" destId="{6526D607-BD25-46E3-B393-B77BD9E376F5}" srcOrd="0" destOrd="0" presId="urn:microsoft.com/office/officeart/2018/5/layout/IconCircleLabelList"/>
    <dgm:cxn modelId="{A259F4F2-6F2F-4FA0-8178-73F2D36E9800}" type="presParOf" srcId="{699FAE54-6881-4619-837D-DC964FD277E2}" destId="{CEDBB8C7-5D8A-4A82-8334-F4D49D8A434F}" srcOrd="1" destOrd="0" presId="urn:microsoft.com/office/officeart/2018/5/layout/IconCircleLabelList"/>
    <dgm:cxn modelId="{D03856D1-7B32-49FF-9DA4-2A4D80BE8BBB}" type="presParOf" srcId="{699FAE54-6881-4619-837D-DC964FD277E2}" destId="{6BF71F91-875C-4D40-B2B2-2EA27A61C3E1}" srcOrd="2" destOrd="0" presId="urn:microsoft.com/office/officeart/2018/5/layout/IconCircleLabelList"/>
    <dgm:cxn modelId="{2557427D-86B9-407D-ACAB-6700BD4807A8}" type="presParOf" srcId="{699FAE54-6881-4619-837D-DC964FD277E2}" destId="{87CA28F5-57EE-425B-8E59-B01F2C14F21E}" srcOrd="3" destOrd="0" presId="urn:microsoft.com/office/officeart/2018/5/layout/IconCircleLabelList"/>
    <dgm:cxn modelId="{53922938-963C-4FDE-A6F2-79208CF332FB}" type="presParOf" srcId="{DC13276E-A6EE-4F1F-8058-BC35079FF369}" destId="{86C60207-545C-443B-AD07-5CB0795FD7CA}" srcOrd="1" destOrd="0" presId="urn:microsoft.com/office/officeart/2018/5/layout/IconCircleLabelList"/>
    <dgm:cxn modelId="{88C4AD61-9B66-4A5D-B87E-BBB1F47151C8}" type="presParOf" srcId="{DC13276E-A6EE-4F1F-8058-BC35079FF369}" destId="{FC0020A3-4A09-44BC-9422-BF96460099FD}" srcOrd="2" destOrd="0" presId="urn:microsoft.com/office/officeart/2018/5/layout/IconCircleLabelList"/>
    <dgm:cxn modelId="{567A02C1-3118-4807-B359-983ABFC9757C}" type="presParOf" srcId="{FC0020A3-4A09-44BC-9422-BF96460099FD}" destId="{E82669A6-D7CD-4E20-A39A-832FC11B6B9B}" srcOrd="0" destOrd="0" presId="urn:microsoft.com/office/officeart/2018/5/layout/IconCircleLabelList"/>
    <dgm:cxn modelId="{5509B6BD-BDAF-4DF1-9454-7AF8F2C39569}" type="presParOf" srcId="{FC0020A3-4A09-44BC-9422-BF96460099FD}" destId="{DBE80AD5-B037-463C-90F4-1727C06AEF45}" srcOrd="1" destOrd="0" presId="urn:microsoft.com/office/officeart/2018/5/layout/IconCircleLabelList"/>
    <dgm:cxn modelId="{6E8F8002-AA4A-4700-93DF-1E78F9B01264}" type="presParOf" srcId="{FC0020A3-4A09-44BC-9422-BF96460099FD}" destId="{8F63C1E9-D4EC-4936-93E1-8553F5C25439}" srcOrd="2" destOrd="0" presId="urn:microsoft.com/office/officeart/2018/5/layout/IconCircleLabelList"/>
    <dgm:cxn modelId="{61773F85-770D-4670-8CD7-469BA1E3C500}" type="presParOf" srcId="{FC0020A3-4A09-44BC-9422-BF96460099FD}" destId="{F9233C29-A837-45C9-97F9-BAE8ED657BAE}" srcOrd="3" destOrd="0" presId="urn:microsoft.com/office/officeart/2018/5/layout/IconCircleLabelList"/>
    <dgm:cxn modelId="{B493DD12-D1A3-48DF-84E9-82EB93A382C0}" type="presParOf" srcId="{DC13276E-A6EE-4F1F-8058-BC35079FF369}" destId="{23DA43FB-D1BE-4705-9AEE-107E81D7BB69}" srcOrd="3" destOrd="0" presId="urn:microsoft.com/office/officeart/2018/5/layout/IconCircleLabelList"/>
    <dgm:cxn modelId="{5836806D-855F-46EA-800A-981019A75AFD}" type="presParOf" srcId="{DC13276E-A6EE-4F1F-8058-BC35079FF369}" destId="{DE721FBE-03FB-4D3D-BDD7-CAE300D7CB34}" srcOrd="4" destOrd="0" presId="urn:microsoft.com/office/officeart/2018/5/layout/IconCircleLabelList"/>
    <dgm:cxn modelId="{1D3C850D-1065-4845-A1D7-763EE7FBB0AC}" type="presParOf" srcId="{DE721FBE-03FB-4D3D-BDD7-CAE300D7CB34}" destId="{3CB79098-E121-45C4-B6BC-DFC46C69E116}" srcOrd="0" destOrd="0" presId="urn:microsoft.com/office/officeart/2018/5/layout/IconCircleLabelList"/>
    <dgm:cxn modelId="{8273A823-FE07-427E-8BD7-495434A23D0A}" type="presParOf" srcId="{DE721FBE-03FB-4D3D-BDD7-CAE300D7CB34}" destId="{69E203E4-52D5-4F02-A43A-C8BB1F9AC5C8}" srcOrd="1" destOrd="0" presId="urn:microsoft.com/office/officeart/2018/5/layout/IconCircleLabelList"/>
    <dgm:cxn modelId="{3B56CEF0-DAA9-48AE-9177-48C81025611E}" type="presParOf" srcId="{DE721FBE-03FB-4D3D-BDD7-CAE300D7CB34}" destId="{5A27C874-CAEB-4A66-8D99-0F3AC943E5AB}" srcOrd="2" destOrd="0" presId="urn:microsoft.com/office/officeart/2018/5/layout/IconCircleLabelList"/>
    <dgm:cxn modelId="{D7B88B38-EA91-4170-BD6C-E590CCF44D99}" type="presParOf" srcId="{DE721FBE-03FB-4D3D-BDD7-CAE300D7CB34}" destId="{A7DB1614-C206-4950-80C1-49D2C414AC91}" srcOrd="3" destOrd="0" presId="urn:microsoft.com/office/officeart/2018/5/layout/IconCircleLabelList"/>
    <dgm:cxn modelId="{4858B3C1-B7E7-4A61-9713-29742E160E4C}" type="presParOf" srcId="{DC13276E-A6EE-4F1F-8058-BC35079FF369}" destId="{62346287-0F0E-456F-B705-F79E37BC86EE}" srcOrd="5" destOrd="0" presId="urn:microsoft.com/office/officeart/2018/5/layout/IconCircleLabelList"/>
    <dgm:cxn modelId="{DD91A43F-8F61-4B99-8BAF-CBDAA0291890}" type="presParOf" srcId="{DC13276E-A6EE-4F1F-8058-BC35079FF369}" destId="{2656C800-25CF-4188-B876-F7D1654F1042}" srcOrd="6" destOrd="0" presId="urn:microsoft.com/office/officeart/2018/5/layout/IconCircleLabelList"/>
    <dgm:cxn modelId="{EFDFD6C6-84D4-479D-9CB0-56827924AE92}" type="presParOf" srcId="{2656C800-25CF-4188-B876-F7D1654F1042}" destId="{7206D892-B3F1-496D-BF53-15FEB0766F4F}" srcOrd="0" destOrd="0" presId="urn:microsoft.com/office/officeart/2018/5/layout/IconCircleLabelList"/>
    <dgm:cxn modelId="{EA5403B0-CF82-425A-96F9-6CA04B585876}" type="presParOf" srcId="{2656C800-25CF-4188-B876-F7D1654F1042}" destId="{ACF04E8D-4BF8-4251-912E-BABC479158FC}" srcOrd="1" destOrd="0" presId="urn:microsoft.com/office/officeart/2018/5/layout/IconCircleLabelList"/>
    <dgm:cxn modelId="{3E2E1864-E149-48EA-9DEF-85A421D3FC93}" type="presParOf" srcId="{2656C800-25CF-4188-B876-F7D1654F1042}" destId="{755BFFC9-B3F4-418D-9116-04D7B34A92B6}" srcOrd="2" destOrd="0" presId="urn:microsoft.com/office/officeart/2018/5/layout/IconCircleLabelList"/>
    <dgm:cxn modelId="{6B500E66-F178-46D3-B1D2-4DB633234794}" type="presParOf" srcId="{2656C800-25CF-4188-B876-F7D1654F1042}" destId="{BF1ECDC9-5335-4D4E-B27E-87B829208F3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US" sz="1400" dirty="0" smtClean="0"/>
            <a:t>Allow customer to browse travel packages for more information</a:t>
          </a:r>
          <a:endParaRPr lang="en-US" sz="1400" dirty="0"/>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a:solidFill>
          <a:schemeClr val="accent2"/>
        </a:solidFill>
        <a:ln>
          <a:noFill/>
        </a:ln>
      </dgm:spPr>
      <dgm:t>
        <a:bodyPr/>
        <a:lstStyle/>
        <a:p>
          <a:r>
            <a:rPr lang="en-US">
              <a:solidFill>
                <a:schemeClr val="bg2"/>
              </a:solidFill>
            </a:rPr>
            <a:t>1</a:t>
          </a:r>
          <a:endParaRPr lang="en-US" dirty="0">
            <a:solidFill>
              <a:schemeClr val="bg2"/>
            </a:solidFill>
          </a:endParaRPr>
        </a:p>
      </dgm:t>
    </dgm:pt>
    <dgm:pt modelId="{4E8D2E69-0173-4BD3-B96A-7A9C5DD12B47}">
      <dgm:prSet custT="1"/>
      <dgm:spPr>
        <a:solidFill>
          <a:schemeClr val="accent2">
            <a:lumMod val="20000"/>
            <a:lumOff val="80000"/>
            <a:alpha val="90000"/>
          </a:schemeClr>
        </a:solidFill>
        <a:ln>
          <a:noFill/>
        </a:ln>
      </dgm:spPr>
      <dgm:t>
        <a:bodyPr anchor="ctr"/>
        <a:lstStyle/>
        <a:p>
          <a:pPr algn="ctr"/>
          <a:r>
            <a:rPr lang="en-US" sz="1400" dirty="0" smtClean="0"/>
            <a:t>Allow customers to register their information with your company</a:t>
          </a:r>
          <a:endParaRPr lang="en-US" sz="1400" dirty="0"/>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a:solidFill>
          <a:schemeClr val="accent2"/>
        </a:solidFill>
        <a:ln>
          <a:noFill/>
        </a:ln>
      </dgm:spPr>
      <dgm:t>
        <a:bodyPr/>
        <a:lstStyle/>
        <a:p>
          <a:r>
            <a:rPr lang="en-US">
              <a:solidFill>
                <a:schemeClr val="bg2"/>
              </a:solidFill>
            </a:rPr>
            <a:t>2</a:t>
          </a:r>
          <a:endParaRPr lang="en-US" dirty="0">
            <a:solidFill>
              <a:schemeClr val="bg2"/>
            </a:solidFill>
          </a:endParaRPr>
        </a:p>
      </dgm:t>
    </dgm:pt>
    <dgm:pt modelId="{93A6A030-ABAB-4EFA-B539-0FDB3E07C1EF}">
      <dgm:prSet custT="1"/>
      <dgm:spPr>
        <a:solidFill>
          <a:schemeClr val="accent2">
            <a:lumMod val="20000"/>
            <a:lumOff val="80000"/>
            <a:alpha val="90000"/>
          </a:schemeClr>
        </a:solidFill>
        <a:ln>
          <a:noFill/>
        </a:ln>
      </dgm:spPr>
      <dgm:t>
        <a:bodyPr anchor="ctr"/>
        <a:lstStyle/>
        <a:p>
          <a:pPr algn="ctr"/>
          <a:r>
            <a:rPr lang="en-US" sz="1400" dirty="0" smtClean="0"/>
            <a:t>Allow customers to book packages online</a:t>
          </a:r>
          <a:endParaRPr lang="en-US" sz="1400" dirty="0"/>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a:solidFill>
          <a:schemeClr val="accent2"/>
        </a:solidFill>
        <a:ln>
          <a:noFill/>
        </a:ln>
      </dgm:spPr>
      <dgm:t>
        <a:bodyPr/>
        <a:lstStyle/>
        <a:p>
          <a:r>
            <a:rPr lang="en-US">
              <a:solidFill>
                <a:schemeClr val="bg2"/>
              </a:solidFill>
            </a:rPr>
            <a:t>3</a:t>
          </a:r>
          <a:endParaRPr lang="en-US" dirty="0">
            <a:solidFill>
              <a:schemeClr val="bg2"/>
            </a:solidFill>
          </a:endParaRPr>
        </a:p>
      </dgm:t>
    </dgm:pt>
    <dgm:pt modelId="{3C40F323-2A26-1146-9131-B2D8B599E05D}" type="pres">
      <dgm:prSet presAssocID="{D4503D04-C97E-4622-AE07-D0307CB3B4CA}" presName="linearFlow" presStyleCnt="0">
        <dgm:presLayoutVars>
          <dgm:dir/>
          <dgm:animLvl val="lvl"/>
          <dgm:resizeHandles val="exact"/>
        </dgm:presLayoutVars>
      </dgm:prSet>
      <dgm:spPr/>
      <dgm:t>
        <a:bodyPr/>
        <a:lstStyle/>
        <a:p>
          <a:endParaRPr lang="en-US"/>
        </a:p>
      </dgm:t>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t>
        <a:bodyPr/>
        <a:lstStyle/>
        <a:p>
          <a:endParaRPr lang="en-US"/>
        </a:p>
      </dgm:t>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t>
        <a:bodyPr/>
        <a:lstStyle/>
        <a:p>
          <a:endParaRPr lang="en-US"/>
        </a:p>
      </dgm:t>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t>
        <a:bodyPr/>
        <a:lstStyle/>
        <a:p>
          <a:endParaRPr lang="en-US"/>
        </a:p>
      </dgm:t>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t>
        <a:bodyPr/>
        <a:lstStyle/>
        <a:p>
          <a:endParaRPr lang="en-US"/>
        </a:p>
      </dgm:t>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t>
        <a:bodyPr/>
        <a:lstStyle/>
        <a:p>
          <a:endParaRPr lang="en-US"/>
        </a:p>
      </dgm:t>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t>
        <a:bodyPr/>
        <a:lstStyle/>
        <a:p>
          <a:endParaRPr lang="en-US"/>
        </a:p>
      </dgm:t>
    </dgm:pt>
  </dgm:ptLst>
  <dgm:cxnLst>
    <dgm:cxn modelId="{C5E94186-9CB6-4C42-92B3-C546CC53A7B9}" srcId="{D4503D04-C97E-4622-AE07-D0307CB3B4CA}" destId="{AAC263CB-8256-4B03-92FE-1622698FB3E9}" srcOrd="0" destOrd="0" parTransId="{0BEED663-FC38-4EAD-940F-4C475D2C87DB}" sibTransId="{808B76D0-8EC7-469A-93AC-7A6017188A9D}"/>
    <dgm:cxn modelId="{0F866C41-EB5F-47BD-A2CD-A58671F15B67}" srcId="{D4503D04-C97E-4622-AE07-D0307CB3B4CA}" destId="{4E8D2E69-0173-4BD3-B96A-7A9C5DD12B47}" srcOrd="1" destOrd="0" parTransId="{B954BF22-E3B3-4A1C-802E-590228BE2D9C}" sibTransId="{FEF1E80E-8A9E-4B0A-817C-2A4CFDCF3FB2}"/>
    <dgm:cxn modelId="{D9F8793A-7523-F649-AD1E-5DFCA97DCCFA}" type="presOf" srcId="{FEF1E80E-8A9E-4B0A-817C-2A4CFDCF3FB2}" destId="{D40ADF37-3E5B-2D42-9470-8264667346F7}" srcOrd="0" destOrd="0" presId="urn:microsoft.com/office/officeart/2016/7/layout/LinearArrowProcessNumbered"/>
    <dgm:cxn modelId="{42720694-3F25-164D-8BA7-13098CD1C309}" type="presOf" srcId="{4E8D2E69-0173-4BD3-B96A-7A9C5DD12B47}" destId="{EA4D4141-C1BF-E74E-8ECF-933FF6EE68D4}"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9640184F-42CF-0441-8D18-50F45B342AD6}" type="presOf" srcId="{808B76D0-8EC7-469A-93AC-7A6017188A9D}" destId="{CE8B700A-AC6F-0E47-AEFA-DA760C3E6A6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62985F13-79FA-BC4A-8783-3DAA0F1FAA2F}" type="presOf" srcId="{93A6A030-ABAB-4EFA-B539-0FDB3E07C1EF}" destId="{2CCAA94D-0D9E-CB40-97A3-00A05F4F0DC2}" srcOrd="0" destOrd="0" presId="urn:microsoft.com/office/officeart/2016/7/layout/LinearArrowProcessNumbered"/>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US" sz="1400" dirty="0" smtClean="0"/>
            <a:t>Allow agents to manage the website for internal business requirements</a:t>
          </a:r>
          <a:endParaRPr lang="en-US" sz="1400" dirty="0"/>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a:solidFill>
          <a:schemeClr val="accent2"/>
        </a:solidFill>
        <a:ln>
          <a:noFill/>
        </a:ln>
      </dgm:spPr>
      <dgm:t>
        <a:bodyPr/>
        <a:lstStyle/>
        <a:p>
          <a:r>
            <a:rPr lang="en-US">
              <a:solidFill>
                <a:schemeClr val="bg2"/>
              </a:solidFill>
            </a:rPr>
            <a:t>1</a:t>
          </a:r>
          <a:endParaRPr lang="en-US" dirty="0">
            <a:solidFill>
              <a:schemeClr val="bg2"/>
            </a:solidFill>
          </a:endParaRPr>
        </a:p>
      </dgm:t>
    </dgm:pt>
    <dgm:pt modelId="{4E8D2E69-0173-4BD3-B96A-7A9C5DD12B47}">
      <dgm:prSet custT="1"/>
      <dgm:spPr>
        <a:solidFill>
          <a:schemeClr val="accent2">
            <a:lumMod val="20000"/>
            <a:lumOff val="80000"/>
            <a:alpha val="90000"/>
          </a:schemeClr>
        </a:solidFill>
        <a:ln>
          <a:noFill/>
        </a:ln>
      </dgm:spPr>
      <dgm:t>
        <a:bodyPr anchor="ctr"/>
        <a:lstStyle/>
        <a:p>
          <a:pPr algn="ctr"/>
          <a:r>
            <a:rPr lang="en-US" sz="1400" dirty="0" smtClean="0"/>
            <a:t>Allow agent to control current bookings.</a:t>
          </a:r>
          <a:endParaRPr lang="en-US" sz="1400" dirty="0"/>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a:solidFill>
          <a:schemeClr val="accent2"/>
        </a:solidFill>
        <a:ln>
          <a:noFill/>
        </a:ln>
      </dgm:spPr>
      <dgm:t>
        <a:bodyPr/>
        <a:lstStyle/>
        <a:p>
          <a:r>
            <a:rPr lang="en-US">
              <a:solidFill>
                <a:schemeClr val="bg2"/>
              </a:solidFill>
            </a:rPr>
            <a:t>2</a:t>
          </a:r>
          <a:endParaRPr lang="en-US" dirty="0">
            <a:solidFill>
              <a:schemeClr val="bg2"/>
            </a:solidFill>
          </a:endParaRPr>
        </a:p>
      </dgm:t>
    </dgm:pt>
    <dgm:pt modelId="{93A6A030-ABAB-4EFA-B539-0FDB3E07C1EF}">
      <dgm:prSet custT="1"/>
      <dgm:spPr>
        <a:solidFill>
          <a:schemeClr val="accent2">
            <a:lumMod val="20000"/>
            <a:lumOff val="80000"/>
            <a:alpha val="90000"/>
          </a:schemeClr>
        </a:solidFill>
        <a:ln>
          <a:noFill/>
        </a:ln>
      </dgm:spPr>
      <dgm:t>
        <a:bodyPr anchor="ctr"/>
        <a:lstStyle/>
        <a:p>
          <a:pPr algn="ctr"/>
          <a:r>
            <a:rPr lang="en-US" sz="1400" dirty="0" smtClean="0"/>
            <a:t>Build toward the additional functionality</a:t>
          </a:r>
          <a:endParaRPr lang="en-US" sz="1400" dirty="0"/>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a:solidFill>
          <a:schemeClr val="accent2"/>
        </a:solidFill>
        <a:ln>
          <a:noFill/>
        </a:ln>
      </dgm:spPr>
      <dgm:t>
        <a:bodyPr/>
        <a:lstStyle/>
        <a:p>
          <a:r>
            <a:rPr lang="en-US">
              <a:solidFill>
                <a:schemeClr val="bg2"/>
              </a:solidFill>
            </a:rPr>
            <a:t>3</a:t>
          </a:r>
          <a:endParaRPr lang="en-US" dirty="0">
            <a:solidFill>
              <a:schemeClr val="bg2"/>
            </a:solidFill>
          </a:endParaRPr>
        </a:p>
      </dgm:t>
    </dgm:pt>
    <dgm:pt modelId="{3C40F323-2A26-1146-9131-B2D8B599E05D}" type="pres">
      <dgm:prSet presAssocID="{D4503D04-C97E-4622-AE07-D0307CB3B4CA}" presName="linearFlow" presStyleCnt="0">
        <dgm:presLayoutVars>
          <dgm:dir/>
          <dgm:animLvl val="lvl"/>
          <dgm:resizeHandles val="exact"/>
        </dgm:presLayoutVars>
      </dgm:prSet>
      <dgm:spPr/>
      <dgm:t>
        <a:bodyPr/>
        <a:lstStyle/>
        <a:p>
          <a:endParaRPr lang="en-US"/>
        </a:p>
      </dgm:t>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t>
        <a:bodyPr/>
        <a:lstStyle/>
        <a:p>
          <a:endParaRPr lang="en-US"/>
        </a:p>
      </dgm:t>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t>
        <a:bodyPr/>
        <a:lstStyle/>
        <a:p>
          <a:endParaRPr lang="en-US"/>
        </a:p>
      </dgm:t>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t>
        <a:bodyPr/>
        <a:lstStyle/>
        <a:p>
          <a:endParaRPr lang="en-US"/>
        </a:p>
      </dgm:t>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t>
        <a:bodyPr/>
        <a:lstStyle/>
        <a:p>
          <a:endParaRPr lang="en-US"/>
        </a:p>
      </dgm:t>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t>
        <a:bodyPr/>
        <a:lstStyle/>
        <a:p>
          <a:endParaRPr lang="en-US"/>
        </a:p>
      </dgm:t>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t>
        <a:bodyPr/>
        <a:lstStyle/>
        <a:p>
          <a:endParaRPr lang="en-US"/>
        </a:p>
      </dgm:t>
    </dgm:pt>
  </dgm:ptLst>
  <dgm:cxnLst>
    <dgm:cxn modelId="{C5E94186-9CB6-4C42-92B3-C546CC53A7B9}" srcId="{D4503D04-C97E-4622-AE07-D0307CB3B4CA}" destId="{AAC263CB-8256-4B03-92FE-1622698FB3E9}" srcOrd="0" destOrd="0" parTransId="{0BEED663-FC38-4EAD-940F-4C475D2C87DB}" sibTransId="{808B76D0-8EC7-469A-93AC-7A6017188A9D}"/>
    <dgm:cxn modelId="{0F866C41-EB5F-47BD-A2CD-A58671F15B67}" srcId="{D4503D04-C97E-4622-AE07-D0307CB3B4CA}" destId="{4E8D2E69-0173-4BD3-B96A-7A9C5DD12B47}" srcOrd="1" destOrd="0" parTransId="{B954BF22-E3B3-4A1C-802E-590228BE2D9C}" sibTransId="{FEF1E80E-8A9E-4B0A-817C-2A4CFDCF3FB2}"/>
    <dgm:cxn modelId="{D9F8793A-7523-F649-AD1E-5DFCA97DCCFA}" type="presOf" srcId="{FEF1E80E-8A9E-4B0A-817C-2A4CFDCF3FB2}" destId="{D40ADF37-3E5B-2D42-9470-8264667346F7}" srcOrd="0" destOrd="0" presId="urn:microsoft.com/office/officeart/2016/7/layout/LinearArrowProcessNumbered"/>
    <dgm:cxn modelId="{42720694-3F25-164D-8BA7-13098CD1C309}" type="presOf" srcId="{4E8D2E69-0173-4BD3-B96A-7A9C5DD12B47}" destId="{EA4D4141-C1BF-E74E-8ECF-933FF6EE68D4}"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9640184F-42CF-0441-8D18-50F45B342AD6}" type="presOf" srcId="{808B76D0-8EC7-469A-93AC-7A6017188A9D}" destId="{CE8B700A-AC6F-0E47-AEFA-DA760C3E6A6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62985F13-79FA-BC4A-8783-3DAA0F1FAA2F}" type="presOf" srcId="{93A6A030-ABAB-4EFA-B539-0FDB3E07C1EF}" destId="{2CCAA94D-0D9E-CB40-97A3-00A05F4F0DC2}" srcOrd="0" destOrd="0" presId="urn:microsoft.com/office/officeart/2016/7/layout/LinearArrowProcessNumbered"/>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E6AD83-A0FD-4DF4-B371-44FED47E5B85}" type="doc">
      <dgm:prSet loTypeId="urn:microsoft.com/office/officeart/2005/8/layout/chevronAccent+Icon" loCatId="officeonline" qsTypeId="urn:microsoft.com/office/officeart/2005/8/quickstyle/simple1" qsCatId="simple" csTypeId="urn:microsoft.com/office/officeart/2005/8/colors/accent1_2" csCatId="accent1" phldr="1"/>
      <dgm:spPr/>
    </dgm:pt>
    <dgm:pt modelId="{7AA9D1C3-B9FF-4CF6-A89A-9C220D05B916}">
      <dgm:prSet phldrT="[Text]"/>
      <dgm:spPr/>
      <dgm:t>
        <a:bodyPr/>
        <a:lstStyle/>
        <a:p>
          <a:r>
            <a:rPr lang="en-US" dirty="0" smtClean="0"/>
            <a:t>Prototype Proposal</a:t>
          </a:r>
          <a:endParaRPr lang="en-US" dirty="0"/>
        </a:p>
      </dgm:t>
    </dgm:pt>
    <dgm:pt modelId="{BD5FDFE6-5F04-4257-8036-4AAA23BCF98B}" type="parTrans" cxnId="{DC118C62-06D7-4528-9EFB-D2AD4C5832B4}">
      <dgm:prSet/>
      <dgm:spPr/>
      <dgm:t>
        <a:bodyPr/>
        <a:lstStyle/>
        <a:p>
          <a:endParaRPr lang="en-US"/>
        </a:p>
      </dgm:t>
    </dgm:pt>
    <dgm:pt modelId="{738E0D81-5497-42E6-88D3-7EDA9DA0BF72}" type="sibTrans" cxnId="{DC118C62-06D7-4528-9EFB-D2AD4C5832B4}">
      <dgm:prSet/>
      <dgm:spPr/>
      <dgm:t>
        <a:bodyPr/>
        <a:lstStyle/>
        <a:p>
          <a:endParaRPr lang="en-US"/>
        </a:p>
      </dgm:t>
    </dgm:pt>
    <dgm:pt modelId="{8CDABFBB-CD01-4BEC-8EB5-6C88761F1885}">
      <dgm:prSet phldrT="[Text]"/>
      <dgm:spPr/>
      <dgm:t>
        <a:bodyPr/>
        <a:lstStyle/>
        <a:p>
          <a:r>
            <a:rPr lang="en-US" dirty="0" smtClean="0"/>
            <a:t>Active launch</a:t>
          </a:r>
          <a:endParaRPr lang="en-US" dirty="0"/>
        </a:p>
      </dgm:t>
    </dgm:pt>
    <dgm:pt modelId="{8DD0DAD5-F960-4C06-B42C-1AA6BA41443C}" type="parTrans" cxnId="{A42C9BE9-4804-42E0-AC8D-6626C1353478}">
      <dgm:prSet/>
      <dgm:spPr/>
      <dgm:t>
        <a:bodyPr/>
        <a:lstStyle/>
        <a:p>
          <a:endParaRPr lang="en-US"/>
        </a:p>
      </dgm:t>
    </dgm:pt>
    <dgm:pt modelId="{113D5F83-311A-48F6-917F-CF85F74E8654}" type="sibTrans" cxnId="{A42C9BE9-4804-42E0-AC8D-6626C1353478}">
      <dgm:prSet/>
      <dgm:spPr/>
      <dgm:t>
        <a:bodyPr/>
        <a:lstStyle/>
        <a:p>
          <a:endParaRPr lang="en-US"/>
        </a:p>
      </dgm:t>
    </dgm:pt>
    <dgm:pt modelId="{6609E07A-722D-4D1D-8C01-D1C0B21615A8}">
      <dgm:prSet phldrT="[Text]"/>
      <dgm:spPr/>
      <dgm:t>
        <a:bodyPr/>
        <a:lstStyle/>
        <a:p>
          <a:r>
            <a:rPr lang="en-US" dirty="0" smtClean="0"/>
            <a:t>Identify marketing opportunities</a:t>
          </a:r>
          <a:endParaRPr lang="en-US" dirty="0"/>
        </a:p>
      </dgm:t>
    </dgm:pt>
    <dgm:pt modelId="{CADFCB16-3FA6-4ACB-B5EF-2911DA5483DD}" type="parTrans" cxnId="{F23BC175-D84E-4F6C-B249-7EDB34D168D1}">
      <dgm:prSet/>
      <dgm:spPr/>
      <dgm:t>
        <a:bodyPr/>
        <a:lstStyle/>
        <a:p>
          <a:endParaRPr lang="en-US"/>
        </a:p>
      </dgm:t>
    </dgm:pt>
    <dgm:pt modelId="{ED752891-3348-4BC5-A8FA-42920F3849F7}" type="sibTrans" cxnId="{F23BC175-D84E-4F6C-B249-7EDB34D168D1}">
      <dgm:prSet/>
      <dgm:spPr/>
      <dgm:t>
        <a:bodyPr/>
        <a:lstStyle/>
        <a:p>
          <a:endParaRPr lang="en-US"/>
        </a:p>
      </dgm:t>
    </dgm:pt>
    <dgm:pt modelId="{45C028EC-081E-4059-A566-2ADC9FC6CD53}">
      <dgm:prSet phldrT="[Text]"/>
      <dgm:spPr/>
      <dgm:t>
        <a:bodyPr/>
        <a:lstStyle/>
        <a:p>
          <a:r>
            <a:rPr lang="en-US" dirty="0" smtClean="0"/>
            <a:t>Track commission</a:t>
          </a:r>
          <a:endParaRPr lang="en-US" dirty="0"/>
        </a:p>
      </dgm:t>
    </dgm:pt>
    <dgm:pt modelId="{0540EA41-5527-46C5-9B5E-33CAB34A4ADA}" type="parTrans" cxnId="{FA57C85B-B921-42A4-AF38-E60917BA0839}">
      <dgm:prSet/>
      <dgm:spPr/>
      <dgm:t>
        <a:bodyPr/>
        <a:lstStyle/>
        <a:p>
          <a:endParaRPr lang="en-US"/>
        </a:p>
      </dgm:t>
    </dgm:pt>
    <dgm:pt modelId="{51566FB8-32A7-46FE-BC0C-8C7E7227125E}" type="sibTrans" cxnId="{FA57C85B-B921-42A4-AF38-E60917BA0839}">
      <dgm:prSet/>
      <dgm:spPr/>
      <dgm:t>
        <a:bodyPr/>
        <a:lstStyle/>
        <a:p>
          <a:endParaRPr lang="en-US"/>
        </a:p>
      </dgm:t>
    </dgm:pt>
    <dgm:pt modelId="{0926E580-B8EB-4176-A219-B2B23B3A8EB2}">
      <dgm:prSet phldrT="[Text]"/>
      <dgm:spPr/>
      <dgm:t>
        <a:bodyPr/>
        <a:lstStyle/>
        <a:p>
          <a:r>
            <a:rPr lang="en-US" dirty="0" smtClean="0"/>
            <a:t>Service</a:t>
          </a:r>
          <a:endParaRPr lang="en-US" dirty="0"/>
        </a:p>
      </dgm:t>
    </dgm:pt>
    <dgm:pt modelId="{7569F8EC-1DC2-4700-A7A0-EC3DBFEBC593}" type="parTrans" cxnId="{F1829E11-EE55-4AB1-8685-DB45F1F57434}">
      <dgm:prSet/>
      <dgm:spPr/>
      <dgm:t>
        <a:bodyPr/>
        <a:lstStyle/>
        <a:p>
          <a:endParaRPr lang="en-US"/>
        </a:p>
      </dgm:t>
    </dgm:pt>
    <dgm:pt modelId="{D44B68FF-649C-4C4B-8A07-CCB7B2F53E43}" type="sibTrans" cxnId="{F1829E11-EE55-4AB1-8685-DB45F1F57434}">
      <dgm:prSet/>
      <dgm:spPr/>
      <dgm:t>
        <a:bodyPr/>
        <a:lstStyle/>
        <a:p>
          <a:endParaRPr lang="en-US"/>
        </a:p>
      </dgm:t>
    </dgm:pt>
    <dgm:pt modelId="{01A65533-2D06-4780-9898-7CC81B63282D}" type="pres">
      <dgm:prSet presAssocID="{DBE6AD83-A0FD-4DF4-B371-44FED47E5B85}" presName="Name0" presStyleCnt="0">
        <dgm:presLayoutVars>
          <dgm:dir/>
          <dgm:resizeHandles val="exact"/>
        </dgm:presLayoutVars>
      </dgm:prSet>
      <dgm:spPr/>
    </dgm:pt>
    <dgm:pt modelId="{923B5AF9-4BE8-408E-B61B-9495D594A3E9}" type="pres">
      <dgm:prSet presAssocID="{7AA9D1C3-B9FF-4CF6-A89A-9C220D05B916}" presName="composite" presStyleCnt="0"/>
      <dgm:spPr/>
    </dgm:pt>
    <dgm:pt modelId="{12AF74AB-408C-4B31-9812-6C2B6968848E}" type="pres">
      <dgm:prSet presAssocID="{7AA9D1C3-B9FF-4CF6-A89A-9C220D05B916}" presName="bgChev" presStyleLbl="node1" presStyleIdx="0" presStyleCnt="5" custLinFactNeighborX="9486" custLinFactNeighborY="-27075"/>
      <dgm:spPr/>
    </dgm:pt>
    <dgm:pt modelId="{EEA3EF5F-4C64-40AE-A132-92A65F2CBEED}" type="pres">
      <dgm:prSet presAssocID="{7AA9D1C3-B9FF-4CF6-A89A-9C220D05B916}" presName="txNode" presStyleLbl="fgAcc1" presStyleIdx="0" presStyleCnt="5" custLinFactNeighborX="-8332" custLinFactNeighborY="-2075">
        <dgm:presLayoutVars>
          <dgm:bulletEnabled val="1"/>
        </dgm:presLayoutVars>
      </dgm:prSet>
      <dgm:spPr/>
      <dgm:t>
        <a:bodyPr/>
        <a:lstStyle/>
        <a:p>
          <a:endParaRPr lang="en-US"/>
        </a:p>
      </dgm:t>
    </dgm:pt>
    <dgm:pt modelId="{41732C7B-58C7-4BE5-9D3F-B30E75DE1890}" type="pres">
      <dgm:prSet presAssocID="{738E0D81-5497-42E6-88D3-7EDA9DA0BF72}" presName="compositeSpace" presStyleCnt="0"/>
      <dgm:spPr/>
    </dgm:pt>
    <dgm:pt modelId="{6637D974-425B-4C61-A094-F0D9D146C8C0}" type="pres">
      <dgm:prSet presAssocID="{8CDABFBB-CD01-4BEC-8EB5-6C88761F1885}" presName="composite" presStyleCnt="0"/>
      <dgm:spPr/>
    </dgm:pt>
    <dgm:pt modelId="{2642CB50-F3A2-42FD-880A-E77295F0E4F8}" type="pres">
      <dgm:prSet presAssocID="{8CDABFBB-CD01-4BEC-8EB5-6C88761F1885}" presName="bgChev" presStyleLbl="node1" presStyleIdx="1" presStyleCnt="5" custLinFactNeighborX="1657" custLinFactNeighborY="-27075"/>
      <dgm:spPr/>
    </dgm:pt>
    <dgm:pt modelId="{5265BBB1-0BCA-45AE-9A56-A8B087261249}" type="pres">
      <dgm:prSet presAssocID="{8CDABFBB-CD01-4BEC-8EB5-6C88761F1885}" presName="txNode" presStyleLbl="fgAcc1" presStyleIdx="1" presStyleCnt="5" custLinFactNeighborX="-12509" custLinFactNeighborY="-1497">
        <dgm:presLayoutVars>
          <dgm:bulletEnabled val="1"/>
        </dgm:presLayoutVars>
      </dgm:prSet>
      <dgm:spPr/>
      <dgm:t>
        <a:bodyPr/>
        <a:lstStyle/>
        <a:p>
          <a:endParaRPr lang="en-US"/>
        </a:p>
      </dgm:t>
    </dgm:pt>
    <dgm:pt modelId="{6D4E87AC-B19A-40F7-AF3A-1E8EF839ADEF}" type="pres">
      <dgm:prSet presAssocID="{113D5F83-311A-48F6-917F-CF85F74E8654}" presName="compositeSpace" presStyleCnt="0"/>
      <dgm:spPr/>
    </dgm:pt>
    <dgm:pt modelId="{F44150C4-9065-485A-87B3-9E3B9868A8F5}" type="pres">
      <dgm:prSet presAssocID="{6609E07A-722D-4D1D-8C01-D1C0B21615A8}" presName="composite" presStyleCnt="0"/>
      <dgm:spPr/>
    </dgm:pt>
    <dgm:pt modelId="{C9F3391F-7F3D-4B17-B545-9AF1DBD85149}" type="pres">
      <dgm:prSet presAssocID="{6609E07A-722D-4D1D-8C01-D1C0B21615A8}" presName="bgChev" presStyleLbl="node1" presStyleIdx="2" presStyleCnt="5" custLinFactNeighborX="-3603" custLinFactNeighborY="-28212"/>
      <dgm:spPr/>
    </dgm:pt>
    <dgm:pt modelId="{250120E8-0B1F-4182-B0DF-59CC8C094CA0}" type="pres">
      <dgm:prSet presAssocID="{6609E07A-722D-4D1D-8C01-D1C0B21615A8}" presName="txNode" presStyleLbl="fgAcc1" presStyleIdx="2" presStyleCnt="5" custLinFactNeighborX="-20045" custLinFactNeighborY="-7387">
        <dgm:presLayoutVars>
          <dgm:bulletEnabled val="1"/>
        </dgm:presLayoutVars>
      </dgm:prSet>
      <dgm:spPr/>
      <dgm:t>
        <a:bodyPr/>
        <a:lstStyle/>
        <a:p>
          <a:endParaRPr lang="en-US"/>
        </a:p>
      </dgm:t>
    </dgm:pt>
    <dgm:pt modelId="{0D196334-B8B1-4295-9C4A-DE70FB0C0347}" type="pres">
      <dgm:prSet presAssocID="{ED752891-3348-4BC5-A8FA-42920F3849F7}" presName="compositeSpace" presStyleCnt="0"/>
      <dgm:spPr/>
    </dgm:pt>
    <dgm:pt modelId="{44E25C78-2B78-4BA5-BB6E-3C6185D9A67F}" type="pres">
      <dgm:prSet presAssocID="{45C028EC-081E-4059-A566-2ADC9FC6CD53}" presName="composite" presStyleCnt="0"/>
      <dgm:spPr/>
    </dgm:pt>
    <dgm:pt modelId="{01E678CA-4E0A-4448-B84C-AA2399BA4CE5}" type="pres">
      <dgm:prSet presAssocID="{45C028EC-081E-4059-A566-2ADC9FC6CD53}" presName="bgChev" presStyleLbl="node1" presStyleIdx="3" presStyleCnt="5" custLinFactNeighborX="-10728" custLinFactNeighborY="-30488"/>
      <dgm:spPr/>
    </dgm:pt>
    <dgm:pt modelId="{3B682C1E-D495-48C0-8C80-6A3C3A7EF7DA}" type="pres">
      <dgm:prSet presAssocID="{45C028EC-081E-4059-A566-2ADC9FC6CD53}" presName="txNode" presStyleLbl="fgAcc1" presStyleIdx="3" presStyleCnt="5" custLinFactNeighborX="-33266" custLinFactNeighborY="-7000">
        <dgm:presLayoutVars>
          <dgm:bulletEnabled val="1"/>
        </dgm:presLayoutVars>
      </dgm:prSet>
      <dgm:spPr/>
      <dgm:t>
        <a:bodyPr/>
        <a:lstStyle/>
        <a:p>
          <a:endParaRPr lang="en-US"/>
        </a:p>
      </dgm:t>
    </dgm:pt>
    <dgm:pt modelId="{0085137A-525E-4602-B3A3-47ED19A4E1E0}" type="pres">
      <dgm:prSet presAssocID="{51566FB8-32A7-46FE-BC0C-8C7E7227125E}" presName="compositeSpace" presStyleCnt="0"/>
      <dgm:spPr/>
    </dgm:pt>
    <dgm:pt modelId="{B0635199-30A0-4D56-AB2C-3EC9FA692F8E}" type="pres">
      <dgm:prSet presAssocID="{0926E580-B8EB-4176-A219-B2B23B3A8EB2}" presName="composite" presStyleCnt="0"/>
      <dgm:spPr/>
    </dgm:pt>
    <dgm:pt modelId="{13D0B86A-0E7E-4F2F-9C26-3767E93D49D0}" type="pres">
      <dgm:prSet presAssocID="{0926E580-B8EB-4176-A219-B2B23B3A8EB2}" presName="bgChev" presStyleLbl="node1" presStyleIdx="4" presStyleCnt="5" custLinFactNeighborX="-11665" custLinFactNeighborY="-30372"/>
      <dgm:spPr/>
    </dgm:pt>
    <dgm:pt modelId="{6646FA94-BD47-4904-A1A2-53F3E5C4BDCA}" type="pres">
      <dgm:prSet presAssocID="{0926E580-B8EB-4176-A219-B2B23B3A8EB2}" presName="txNode" presStyleLbl="fgAcc1" presStyleIdx="4" presStyleCnt="5" custLinFactNeighborX="-30285" custLinFactNeighborY="-7000">
        <dgm:presLayoutVars>
          <dgm:bulletEnabled val="1"/>
        </dgm:presLayoutVars>
      </dgm:prSet>
      <dgm:spPr/>
      <dgm:t>
        <a:bodyPr/>
        <a:lstStyle/>
        <a:p>
          <a:endParaRPr lang="en-US"/>
        </a:p>
      </dgm:t>
    </dgm:pt>
  </dgm:ptLst>
  <dgm:cxnLst>
    <dgm:cxn modelId="{DC118C62-06D7-4528-9EFB-D2AD4C5832B4}" srcId="{DBE6AD83-A0FD-4DF4-B371-44FED47E5B85}" destId="{7AA9D1C3-B9FF-4CF6-A89A-9C220D05B916}" srcOrd="0" destOrd="0" parTransId="{BD5FDFE6-5F04-4257-8036-4AAA23BCF98B}" sibTransId="{738E0D81-5497-42E6-88D3-7EDA9DA0BF72}"/>
    <dgm:cxn modelId="{FA57C85B-B921-42A4-AF38-E60917BA0839}" srcId="{DBE6AD83-A0FD-4DF4-B371-44FED47E5B85}" destId="{45C028EC-081E-4059-A566-2ADC9FC6CD53}" srcOrd="3" destOrd="0" parTransId="{0540EA41-5527-46C5-9B5E-33CAB34A4ADA}" sibTransId="{51566FB8-32A7-46FE-BC0C-8C7E7227125E}"/>
    <dgm:cxn modelId="{78C6E286-E91B-436C-A13D-49069C6A4E8B}" type="presOf" srcId="{7AA9D1C3-B9FF-4CF6-A89A-9C220D05B916}" destId="{EEA3EF5F-4C64-40AE-A132-92A65F2CBEED}" srcOrd="0" destOrd="0" presId="urn:microsoft.com/office/officeart/2005/8/layout/chevronAccent+Icon"/>
    <dgm:cxn modelId="{F1829E11-EE55-4AB1-8685-DB45F1F57434}" srcId="{DBE6AD83-A0FD-4DF4-B371-44FED47E5B85}" destId="{0926E580-B8EB-4176-A219-B2B23B3A8EB2}" srcOrd="4" destOrd="0" parTransId="{7569F8EC-1DC2-4700-A7A0-EC3DBFEBC593}" sibTransId="{D44B68FF-649C-4C4B-8A07-CCB7B2F53E43}"/>
    <dgm:cxn modelId="{2AB84F42-6EAB-4C8E-9064-4F44902E7106}" type="presOf" srcId="{DBE6AD83-A0FD-4DF4-B371-44FED47E5B85}" destId="{01A65533-2D06-4780-9898-7CC81B63282D}" srcOrd="0" destOrd="0" presId="urn:microsoft.com/office/officeart/2005/8/layout/chevronAccent+Icon"/>
    <dgm:cxn modelId="{31C35D3C-F5D9-44BD-AA82-2A252387A308}" type="presOf" srcId="{8CDABFBB-CD01-4BEC-8EB5-6C88761F1885}" destId="{5265BBB1-0BCA-45AE-9A56-A8B087261249}" srcOrd="0" destOrd="0" presId="urn:microsoft.com/office/officeart/2005/8/layout/chevronAccent+Icon"/>
    <dgm:cxn modelId="{129016C4-D84D-4A44-9728-B9FFB4530DAB}" type="presOf" srcId="{6609E07A-722D-4D1D-8C01-D1C0B21615A8}" destId="{250120E8-0B1F-4182-B0DF-59CC8C094CA0}" srcOrd="0" destOrd="0" presId="urn:microsoft.com/office/officeart/2005/8/layout/chevronAccent+Icon"/>
    <dgm:cxn modelId="{A42C9BE9-4804-42E0-AC8D-6626C1353478}" srcId="{DBE6AD83-A0FD-4DF4-B371-44FED47E5B85}" destId="{8CDABFBB-CD01-4BEC-8EB5-6C88761F1885}" srcOrd="1" destOrd="0" parTransId="{8DD0DAD5-F960-4C06-B42C-1AA6BA41443C}" sibTransId="{113D5F83-311A-48F6-917F-CF85F74E8654}"/>
    <dgm:cxn modelId="{975D90CC-F4BA-4E5F-801C-6BECED9FC728}" type="presOf" srcId="{0926E580-B8EB-4176-A219-B2B23B3A8EB2}" destId="{6646FA94-BD47-4904-A1A2-53F3E5C4BDCA}" srcOrd="0" destOrd="0" presId="urn:microsoft.com/office/officeart/2005/8/layout/chevronAccent+Icon"/>
    <dgm:cxn modelId="{0A448745-1DA1-4C9E-A795-0FDBE86B9F05}" type="presOf" srcId="{45C028EC-081E-4059-A566-2ADC9FC6CD53}" destId="{3B682C1E-D495-48C0-8C80-6A3C3A7EF7DA}" srcOrd="0" destOrd="0" presId="urn:microsoft.com/office/officeart/2005/8/layout/chevronAccent+Icon"/>
    <dgm:cxn modelId="{F23BC175-D84E-4F6C-B249-7EDB34D168D1}" srcId="{DBE6AD83-A0FD-4DF4-B371-44FED47E5B85}" destId="{6609E07A-722D-4D1D-8C01-D1C0B21615A8}" srcOrd="2" destOrd="0" parTransId="{CADFCB16-3FA6-4ACB-B5EF-2911DA5483DD}" sibTransId="{ED752891-3348-4BC5-A8FA-42920F3849F7}"/>
    <dgm:cxn modelId="{664A16B6-B978-4176-B8F3-1CA7050FD9C6}" type="presParOf" srcId="{01A65533-2D06-4780-9898-7CC81B63282D}" destId="{923B5AF9-4BE8-408E-B61B-9495D594A3E9}" srcOrd="0" destOrd="0" presId="urn:microsoft.com/office/officeart/2005/8/layout/chevronAccent+Icon"/>
    <dgm:cxn modelId="{EA7526C6-6AD1-4944-B8E6-0F50921621E6}" type="presParOf" srcId="{923B5AF9-4BE8-408E-B61B-9495D594A3E9}" destId="{12AF74AB-408C-4B31-9812-6C2B6968848E}" srcOrd="0" destOrd="0" presId="urn:microsoft.com/office/officeart/2005/8/layout/chevronAccent+Icon"/>
    <dgm:cxn modelId="{BB13C892-3EE7-4186-BCFE-39F72031F875}" type="presParOf" srcId="{923B5AF9-4BE8-408E-B61B-9495D594A3E9}" destId="{EEA3EF5F-4C64-40AE-A132-92A65F2CBEED}" srcOrd="1" destOrd="0" presId="urn:microsoft.com/office/officeart/2005/8/layout/chevronAccent+Icon"/>
    <dgm:cxn modelId="{CAA3D34A-3223-40FF-A725-577419B6CC34}" type="presParOf" srcId="{01A65533-2D06-4780-9898-7CC81B63282D}" destId="{41732C7B-58C7-4BE5-9D3F-B30E75DE1890}" srcOrd="1" destOrd="0" presId="urn:microsoft.com/office/officeart/2005/8/layout/chevronAccent+Icon"/>
    <dgm:cxn modelId="{C03F8069-7561-45B6-BFBE-4E98B24BBE0D}" type="presParOf" srcId="{01A65533-2D06-4780-9898-7CC81B63282D}" destId="{6637D974-425B-4C61-A094-F0D9D146C8C0}" srcOrd="2" destOrd="0" presId="urn:microsoft.com/office/officeart/2005/8/layout/chevronAccent+Icon"/>
    <dgm:cxn modelId="{EA5CD035-265A-4A94-B111-7DC95F65E36B}" type="presParOf" srcId="{6637D974-425B-4C61-A094-F0D9D146C8C0}" destId="{2642CB50-F3A2-42FD-880A-E77295F0E4F8}" srcOrd="0" destOrd="0" presId="urn:microsoft.com/office/officeart/2005/8/layout/chevronAccent+Icon"/>
    <dgm:cxn modelId="{96EED84E-C24F-4726-99EF-804B7CB732E4}" type="presParOf" srcId="{6637D974-425B-4C61-A094-F0D9D146C8C0}" destId="{5265BBB1-0BCA-45AE-9A56-A8B087261249}" srcOrd="1" destOrd="0" presId="urn:microsoft.com/office/officeart/2005/8/layout/chevronAccent+Icon"/>
    <dgm:cxn modelId="{ABE9103B-0012-4EC6-860B-163891A59103}" type="presParOf" srcId="{01A65533-2D06-4780-9898-7CC81B63282D}" destId="{6D4E87AC-B19A-40F7-AF3A-1E8EF839ADEF}" srcOrd="3" destOrd="0" presId="urn:microsoft.com/office/officeart/2005/8/layout/chevronAccent+Icon"/>
    <dgm:cxn modelId="{FD946CF0-902B-488F-A2D2-179CE6182D76}" type="presParOf" srcId="{01A65533-2D06-4780-9898-7CC81B63282D}" destId="{F44150C4-9065-485A-87B3-9E3B9868A8F5}" srcOrd="4" destOrd="0" presId="urn:microsoft.com/office/officeart/2005/8/layout/chevronAccent+Icon"/>
    <dgm:cxn modelId="{7D208013-F61A-49F6-AEA5-0C910E2047DD}" type="presParOf" srcId="{F44150C4-9065-485A-87B3-9E3B9868A8F5}" destId="{C9F3391F-7F3D-4B17-B545-9AF1DBD85149}" srcOrd="0" destOrd="0" presId="urn:microsoft.com/office/officeart/2005/8/layout/chevronAccent+Icon"/>
    <dgm:cxn modelId="{EBDB7E5B-03FA-4489-9408-3BDDDD0FCDB6}" type="presParOf" srcId="{F44150C4-9065-485A-87B3-9E3B9868A8F5}" destId="{250120E8-0B1F-4182-B0DF-59CC8C094CA0}" srcOrd="1" destOrd="0" presId="urn:microsoft.com/office/officeart/2005/8/layout/chevronAccent+Icon"/>
    <dgm:cxn modelId="{1B5F86A5-C5AE-4889-B49C-C95C200126A7}" type="presParOf" srcId="{01A65533-2D06-4780-9898-7CC81B63282D}" destId="{0D196334-B8B1-4295-9C4A-DE70FB0C0347}" srcOrd="5" destOrd="0" presId="urn:microsoft.com/office/officeart/2005/8/layout/chevronAccent+Icon"/>
    <dgm:cxn modelId="{C4A011B4-3CDC-4D6C-B890-A45BCB5E8BC3}" type="presParOf" srcId="{01A65533-2D06-4780-9898-7CC81B63282D}" destId="{44E25C78-2B78-4BA5-BB6E-3C6185D9A67F}" srcOrd="6" destOrd="0" presId="urn:microsoft.com/office/officeart/2005/8/layout/chevronAccent+Icon"/>
    <dgm:cxn modelId="{DF66CE4E-4DA0-4787-BCE8-4314BC7D62C0}" type="presParOf" srcId="{44E25C78-2B78-4BA5-BB6E-3C6185D9A67F}" destId="{01E678CA-4E0A-4448-B84C-AA2399BA4CE5}" srcOrd="0" destOrd="0" presId="urn:microsoft.com/office/officeart/2005/8/layout/chevronAccent+Icon"/>
    <dgm:cxn modelId="{A6F443E4-5A61-4FF0-BF5B-34CD604B731E}" type="presParOf" srcId="{44E25C78-2B78-4BA5-BB6E-3C6185D9A67F}" destId="{3B682C1E-D495-48C0-8C80-6A3C3A7EF7DA}" srcOrd="1" destOrd="0" presId="urn:microsoft.com/office/officeart/2005/8/layout/chevronAccent+Icon"/>
    <dgm:cxn modelId="{C1DDFBE4-DFBD-4357-B74B-F2CD04657140}" type="presParOf" srcId="{01A65533-2D06-4780-9898-7CC81B63282D}" destId="{0085137A-525E-4602-B3A3-47ED19A4E1E0}" srcOrd="7" destOrd="0" presId="urn:microsoft.com/office/officeart/2005/8/layout/chevronAccent+Icon"/>
    <dgm:cxn modelId="{50E22B78-3508-4E7B-B6BC-2DFFE222952F}" type="presParOf" srcId="{01A65533-2D06-4780-9898-7CC81B63282D}" destId="{B0635199-30A0-4D56-AB2C-3EC9FA692F8E}" srcOrd="8" destOrd="0" presId="urn:microsoft.com/office/officeart/2005/8/layout/chevronAccent+Icon"/>
    <dgm:cxn modelId="{0D16B8BA-1779-4BCF-A88C-BE243115276A}" type="presParOf" srcId="{B0635199-30A0-4D56-AB2C-3EC9FA692F8E}" destId="{13D0B86A-0E7E-4F2F-9C26-3767E93D49D0}" srcOrd="0" destOrd="0" presId="urn:microsoft.com/office/officeart/2005/8/layout/chevronAccent+Icon"/>
    <dgm:cxn modelId="{DAD882A9-3949-44FC-9085-3081467D4BB8}" type="presParOf" srcId="{B0635199-30A0-4D56-AB2C-3EC9FA692F8E}" destId="{6646FA94-BD47-4904-A1A2-53F3E5C4BDCA}"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6D607-BD25-46E3-B393-B77BD9E376F5}">
      <dsp:nvSpPr>
        <dsp:cNvPr id="0" name=""/>
        <dsp:cNvSpPr/>
      </dsp:nvSpPr>
      <dsp:spPr>
        <a:xfrm>
          <a:off x="268188" y="972262"/>
          <a:ext cx="832078" cy="8320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BB8C7-5D8A-4A82-8334-F4D49D8A434F}">
      <dsp:nvSpPr>
        <dsp:cNvPr id="0" name=""/>
        <dsp:cNvSpPr/>
      </dsp:nvSpPr>
      <dsp:spPr>
        <a:xfrm>
          <a:off x="445516" y="1149590"/>
          <a:ext cx="477421" cy="4774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34925" cap="flat" cmpd="sng" algn="in">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A28F5-57EE-425B-8E59-B01F2C14F21E}">
      <dsp:nvSpPr>
        <dsp:cNvPr id="0" name=""/>
        <dsp:cNvSpPr/>
      </dsp:nvSpPr>
      <dsp:spPr>
        <a:xfrm>
          <a:off x="2196" y="2063512"/>
          <a:ext cx="1364062" cy="54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b="0" i="0" kern="1200" dirty="0" smtClean="0"/>
            <a:t>Tim Leslie</a:t>
          </a:r>
          <a:endParaRPr lang="en-US" sz="1600" kern="1200" dirty="0"/>
        </a:p>
      </dsp:txBody>
      <dsp:txXfrm>
        <a:off x="2196" y="2063512"/>
        <a:ext cx="1364062" cy="545625"/>
      </dsp:txXfrm>
    </dsp:sp>
    <dsp:sp modelId="{E82669A6-D7CD-4E20-A39A-832FC11B6B9B}">
      <dsp:nvSpPr>
        <dsp:cNvPr id="0" name=""/>
        <dsp:cNvSpPr/>
      </dsp:nvSpPr>
      <dsp:spPr>
        <a:xfrm>
          <a:off x="1870962" y="972262"/>
          <a:ext cx="832078" cy="8320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80AD5-B037-463C-90F4-1727C06AEF45}">
      <dsp:nvSpPr>
        <dsp:cNvPr id="0" name=""/>
        <dsp:cNvSpPr/>
      </dsp:nvSpPr>
      <dsp:spPr>
        <a:xfrm>
          <a:off x="2048290" y="1149590"/>
          <a:ext cx="477421" cy="4774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34925" cap="flat" cmpd="sng" algn="in">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233C29-A837-45C9-97F9-BAE8ED657BAE}">
      <dsp:nvSpPr>
        <dsp:cNvPr id="0" name=""/>
        <dsp:cNvSpPr/>
      </dsp:nvSpPr>
      <dsp:spPr>
        <a:xfrm>
          <a:off x="1604970" y="2063512"/>
          <a:ext cx="1364062" cy="54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b="0" i="0" kern="1200" dirty="0" err="1" smtClean="0"/>
            <a:t>Ibraheem</a:t>
          </a:r>
          <a:r>
            <a:rPr lang="en-US" sz="1600" b="0" i="0" kern="1200" dirty="0" smtClean="0"/>
            <a:t> </a:t>
          </a:r>
          <a:r>
            <a:rPr lang="en-US" sz="1600" b="0" i="0" kern="1200" dirty="0" err="1" smtClean="0"/>
            <a:t>Kolawole</a:t>
          </a:r>
          <a:endParaRPr lang="en-US" sz="1600" kern="1200" dirty="0"/>
        </a:p>
      </dsp:txBody>
      <dsp:txXfrm>
        <a:off x="1604970" y="2063512"/>
        <a:ext cx="1364062" cy="545625"/>
      </dsp:txXfrm>
    </dsp:sp>
    <dsp:sp modelId="{3CB79098-E121-45C4-B6BC-DFC46C69E116}">
      <dsp:nvSpPr>
        <dsp:cNvPr id="0" name=""/>
        <dsp:cNvSpPr/>
      </dsp:nvSpPr>
      <dsp:spPr>
        <a:xfrm>
          <a:off x="3473735" y="972262"/>
          <a:ext cx="832078" cy="8320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203E4-52D5-4F02-A43A-C8BB1F9AC5C8}">
      <dsp:nvSpPr>
        <dsp:cNvPr id="0" name=""/>
        <dsp:cNvSpPr/>
      </dsp:nvSpPr>
      <dsp:spPr>
        <a:xfrm>
          <a:off x="3651063" y="1149590"/>
          <a:ext cx="477421" cy="477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34925" cap="flat" cmpd="sng" algn="in">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B1614-C206-4950-80C1-49D2C414AC91}">
      <dsp:nvSpPr>
        <dsp:cNvPr id="0" name=""/>
        <dsp:cNvSpPr/>
      </dsp:nvSpPr>
      <dsp:spPr>
        <a:xfrm>
          <a:off x="3207743" y="2063512"/>
          <a:ext cx="1364062" cy="54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dirty="0" smtClean="0"/>
            <a:t>Matthew </a:t>
          </a:r>
          <a:r>
            <a:rPr lang="en-US" sz="1600" kern="1200" dirty="0" err="1" smtClean="0"/>
            <a:t>MacMaster</a:t>
          </a:r>
          <a:endParaRPr lang="en-US" sz="1600" kern="1200" dirty="0"/>
        </a:p>
      </dsp:txBody>
      <dsp:txXfrm>
        <a:off x="3207743" y="2063512"/>
        <a:ext cx="1364062" cy="545625"/>
      </dsp:txXfrm>
    </dsp:sp>
    <dsp:sp modelId="{7206D892-B3F1-496D-BF53-15FEB0766F4F}">
      <dsp:nvSpPr>
        <dsp:cNvPr id="0" name=""/>
        <dsp:cNvSpPr/>
      </dsp:nvSpPr>
      <dsp:spPr>
        <a:xfrm>
          <a:off x="5076509" y="972262"/>
          <a:ext cx="832078" cy="8320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04E8D-4BF8-4251-912E-BABC479158FC}">
      <dsp:nvSpPr>
        <dsp:cNvPr id="0" name=""/>
        <dsp:cNvSpPr/>
      </dsp:nvSpPr>
      <dsp:spPr>
        <a:xfrm>
          <a:off x="5253837" y="1149590"/>
          <a:ext cx="477421" cy="477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34925" cap="flat" cmpd="sng" algn="in">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1ECDC9-5335-4D4E-B27E-87B829208F37}">
      <dsp:nvSpPr>
        <dsp:cNvPr id="0" name=""/>
        <dsp:cNvSpPr/>
      </dsp:nvSpPr>
      <dsp:spPr>
        <a:xfrm>
          <a:off x="4810516" y="2063512"/>
          <a:ext cx="1364062" cy="54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pPr>
          <a:r>
            <a:rPr lang="en-US" sz="1600" b="0" i="0" kern="1200" dirty="0" smtClean="0">
              <a:latin typeface="+mn-lt"/>
            </a:rPr>
            <a:t>COLIN </a:t>
          </a:r>
        </a:p>
        <a:p>
          <a:pPr lvl="0" algn="ctr" defTabSz="711200">
            <a:lnSpc>
              <a:spcPct val="100000"/>
            </a:lnSpc>
            <a:spcBef>
              <a:spcPct val="0"/>
            </a:spcBef>
            <a:spcAft>
              <a:spcPct val="35000"/>
            </a:spcAft>
          </a:pPr>
          <a:r>
            <a:rPr lang="en-US" sz="1600" b="0" i="0" kern="1200" dirty="0" smtClean="0">
              <a:latin typeface="+mn-lt"/>
            </a:rPr>
            <a:t>LEE-CHEE</a:t>
          </a:r>
          <a:endParaRPr lang="en-US" sz="1600" kern="1200" dirty="0">
            <a:latin typeface="+mn-lt"/>
          </a:endParaRPr>
        </a:p>
      </dsp:txBody>
      <dsp:txXfrm>
        <a:off x="4810516" y="2063512"/>
        <a:ext cx="1364062" cy="54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1504" y="723664"/>
          <a:ext cx="822790" cy="71"/>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3662" y="654586"/>
          <a:ext cx="94620" cy="177119"/>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7500" y="312545"/>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a:solidFill>
                <a:schemeClr val="bg2"/>
              </a:solidFill>
            </a:rPr>
            <a:t>1</a:t>
          </a:r>
          <a:endParaRPr lang="en-US" sz="3900" kern="1200" dirty="0">
            <a:solidFill>
              <a:schemeClr val="bg2"/>
            </a:solidFill>
          </a:endParaRPr>
        </a:p>
      </dsp:txBody>
      <dsp:txXfrm>
        <a:off x="637925" y="432970"/>
        <a:ext cx="581460" cy="581460"/>
      </dsp:txXfrm>
    </dsp:sp>
    <dsp:sp modelId="{12DC819D-BB19-CE49-AFEB-155922B01406}">
      <dsp:nvSpPr>
        <dsp:cNvPr id="0" name=""/>
        <dsp:cNvSpPr/>
      </dsp:nvSpPr>
      <dsp:spPr>
        <a:xfrm>
          <a:off x="3016" y="1299893"/>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smtClean="0"/>
            <a:t>Allow customer to browse travel packages for more information</a:t>
          </a:r>
          <a:endParaRPr lang="en-US" sz="1400" kern="1200" dirty="0"/>
        </a:p>
      </dsp:txBody>
      <dsp:txXfrm>
        <a:off x="3016" y="1670149"/>
        <a:ext cx="1851278" cy="1595344"/>
      </dsp:txXfrm>
    </dsp:sp>
    <dsp:sp modelId="{4A0B88BF-91DC-214E-A662-99F2E5E1AA6F}">
      <dsp:nvSpPr>
        <dsp:cNvPr id="0" name=""/>
        <dsp:cNvSpPr/>
      </dsp:nvSpPr>
      <dsp:spPr>
        <a:xfrm>
          <a:off x="2059992" y="725063"/>
          <a:ext cx="1851278"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60639" y="655750"/>
          <a:ext cx="94620" cy="178327"/>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476"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a:solidFill>
                <a:schemeClr val="bg2"/>
              </a:solidFill>
            </a:rPr>
            <a:t>2</a:t>
          </a:r>
          <a:endParaRPr lang="en-US" sz="3900" kern="1200" dirty="0">
            <a:solidFill>
              <a:schemeClr val="bg2"/>
            </a:solidFill>
          </a:endParaRPr>
        </a:p>
      </dsp:txBody>
      <dsp:txXfrm>
        <a:off x="2694901" y="434369"/>
        <a:ext cx="581460" cy="581460"/>
      </dsp:txXfrm>
    </dsp:sp>
    <dsp:sp modelId="{EA4D4141-C1BF-E74E-8ECF-933FF6EE68D4}">
      <dsp:nvSpPr>
        <dsp:cNvPr id="0" name=""/>
        <dsp:cNvSpPr/>
      </dsp:nvSpPr>
      <dsp:spPr>
        <a:xfrm>
          <a:off x="2059992"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smtClean="0"/>
            <a:t>Allow customers to register their information with your company</a:t>
          </a:r>
          <a:endParaRPr lang="en-US" sz="1400" kern="1200" dirty="0"/>
        </a:p>
      </dsp:txBody>
      <dsp:txXfrm>
        <a:off x="2059992" y="1673510"/>
        <a:ext cx="1851278" cy="1595344"/>
      </dsp:txXfrm>
    </dsp:sp>
    <dsp:sp modelId="{EBC17C66-42F5-8741-9366-67B899EB8470}">
      <dsp:nvSpPr>
        <dsp:cNvPr id="0" name=""/>
        <dsp:cNvSpPr/>
      </dsp:nvSpPr>
      <dsp:spPr>
        <a:xfrm>
          <a:off x="4116969" y="725063"/>
          <a:ext cx="925639"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31453"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a:solidFill>
                <a:schemeClr val="bg2"/>
              </a:solidFill>
            </a:rPr>
            <a:t>3</a:t>
          </a:r>
          <a:endParaRPr lang="en-US" sz="3900" kern="1200" dirty="0">
            <a:solidFill>
              <a:schemeClr val="bg2"/>
            </a:solidFill>
          </a:endParaRPr>
        </a:p>
      </dsp:txBody>
      <dsp:txXfrm>
        <a:off x="4751878" y="434369"/>
        <a:ext cx="581460" cy="581460"/>
      </dsp:txXfrm>
    </dsp:sp>
    <dsp:sp modelId="{2CCAA94D-0D9E-CB40-97A3-00A05F4F0DC2}">
      <dsp:nvSpPr>
        <dsp:cNvPr id="0" name=""/>
        <dsp:cNvSpPr/>
      </dsp:nvSpPr>
      <dsp:spPr>
        <a:xfrm>
          <a:off x="4116969"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smtClean="0"/>
            <a:t>Allow customers to book packages online</a:t>
          </a:r>
          <a:endParaRPr lang="en-US" sz="1400" kern="1200" dirty="0"/>
        </a:p>
      </dsp:txBody>
      <dsp:txXfrm>
        <a:off x="4116969" y="1673510"/>
        <a:ext cx="1851278" cy="1595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1504" y="723664"/>
          <a:ext cx="822790" cy="71"/>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3662" y="654586"/>
          <a:ext cx="94620" cy="177119"/>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7500" y="312545"/>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a:solidFill>
                <a:schemeClr val="bg2"/>
              </a:solidFill>
            </a:rPr>
            <a:t>1</a:t>
          </a:r>
          <a:endParaRPr lang="en-US" sz="3900" kern="1200" dirty="0">
            <a:solidFill>
              <a:schemeClr val="bg2"/>
            </a:solidFill>
          </a:endParaRPr>
        </a:p>
      </dsp:txBody>
      <dsp:txXfrm>
        <a:off x="637925" y="432970"/>
        <a:ext cx="581460" cy="581460"/>
      </dsp:txXfrm>
    </dsp:sp>
    <dsp:sp modelId="{12DC819D-BB19-CE49-AFEB-155922B01406}">
      <dsp:nvSpPr>
        <dsp:cNvPr id="0" name=""/>
        <dsp:cNvSpPr/>
      </dsp:nvSpPr>
      <dsp:spPr>
        <a:xfrm>
          <a:off x="3016" y="1299893"/>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smtClean="0"/>
            <a:t>Allow agents to manage the website for internal business requirements</a:t>
          </a:r>
          <a:endParaRPr lang="en-US" sz="1400" kern="1200" dirty="0"/>
        </a:p>
      </dsp:txBody>
      <dsp:txXfrm>
        <a:off x="3016" y="1670149"/>
        <a:ext cx="1851278" cy="1595344"/>
      </dsp:txXfrm>
    </dsp:sp>
    <dsp:sp modelId="{4A0B88BF-91DC-214E-A662-99F2E5E1AA6F}">
      <dsp:nvSpPr>
        <dsp:cNvPr id="0" name=""/>
        <dsp:cNvSpPr/>
      </dsp:nvSpPr>
      <dsp:spPr>
        <a:xfrm>
          <a:off x="2059992" y="725063"/>
          <a:ext cx="1851278"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60639" y="655750"/>
          <a:ext cx="94620" cy="178327"/>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476"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a:solidFill>
                <a:schemeClr val="bg2"/>
              </a:solidFill>
            </a:rPr>
            <a:t>2</a:t>
          </a:r>
          <a:endParaRPr lang="en-US" sz="3900" kern="1200" dirty="0">
            <a:solidFill>
              <a:schemeClr val="bg2"/>
            </a:solidFill>
          </a:endParaRPr>
        </a:p>
      </dsp:txBody>
      <dsp:txXfrm>
        <a:off x="2694901" y="434369"/>
        <a:ext cx="581460" cy="581460"/>
      </dsp:txXfrm>
    </dsp:sp>
    <dsp:sp modelId="{EA4D4141-C1BF-E74E-8ECF-933FF6EE68D4}">
      <dsp:nvSpPr>
        <dsp:cNvPr id="0" name=""/>
        <dsp:cNvSpPr/>
      </dsp:nvSpPr>
      <dsp:spPr>
        <a:xfrm>
          <a:off x="2059992"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smtClean="0"/>
            <a:t>Allow agent to control current bookings.</a:t>
          </a:r>
          <a:endParaRPr lang="en-US" sz="1400" kern="1200" dirty="0"/>
        </a:p>
      </dsp:txBody>
      <dsp:txXfrm>
        <a:off x="2059992" y="1673510"/>
        <a:ext cx="1851278" cy="1595344"/>
      </dsp:txXfrm>
    </dsp:sp>
    <dsp:sp modelId="{EBC17C66-42F5-8741-9366-67B899EB8470}">
      <dsp:nvSpPr>
        <dsp:cNvPr id="0" name=""/>
        <dsp:cNvSpPr/>
      </dsp:nvSpPr>
      <dsp:spPr>
        <a:xfrm>
          <a:off x="4116969" y="725063"/>
          <a:ext cx="925639"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31453"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a:solidFill>
                <a:schemeClr val="bg2"/>
              </a:solidFill>
            </a:rPr>
            <a:t>3</a:t>
          </a:r>
          <a:endParaRPr lang="en-US" sz="3900" kern="1200" dirty="0">
            <a:solidFill>
              <a:schemeClr val="bg2"/>
            </a:solidFill>
          </a:endParaRPr>
        </a:p>
      </dsp:txBody>
      <dsp:txXfrm>
        <a:off x="4751878" y="434369"/>
        <a:ext cx="581460" cy="581460"/>
      </dsp:txXfrm>
    </dsp:sp>
    <dsp:sp modelId="{2CCAA94D-0D9E-CB40-97A3-00A05F4F0DC2}">
      <dsp:nvSpPr>
        <dsp:cNvPr id="0" name=""/>
        <dsp:cNvSpPr/>
      </dsp:nvSpPr>
      <dsp:spPr>
        <a:xfrm>
          <a:off x="4116969"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smtClean="0"/>
            <a:t>Build toward the additional functionality</a:t>
          </a:r>
          <a:endParaRPr lang="en-US" sz="1400" kern="1200" dirty="0"/>
        </a:p>
      </dsp:txBody>
      <dsp:txXfrm>
        <a:off x="4116969" y="1673510"/>
        <a:ext cx="1851278" cy="15953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74AB-408C-4B31-9812-6C2B6968848E}">
      <dsp:nvSpPr>
        <dsp:cNvPr id="0" name=""/>
        <dsp:cNvSpPr/>
      </dsp:nvSpPr>
      <dsp:spPr>
        <a:xfrm>
          <a:off x="187060" y="2336248"/>
          <a:ext cx="1953570" cy="754078"/>
        </a:xfrm>
        <a:prstGeom prst="chevron">
          <a:avLst>
            <a:gd name="adj" fmla="val 4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A3EF5F-4C64-40AE-A132-92A65F2CBEED}">
      <dsp:nvSpPr>
        <dsp:cNvPr id="0" name=""/>
        <dsp:cNvSpPr/>
      </dsp:nvSpPr>
      <dsp:spPr>
        <a:xfrm>
          <a:off x="385245" y="2713287"/>
          <a:ext cx="1649682" cy="754078"/>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Prototype Proposal</a:t>
          </a:r>
          <a:endParaRPr lang="en-US" sz="1400" kern="1200" dirty="0"/>
        </a:p>
      </dsp:txBody>
      <dsp:txXfrm>
        <a:off x="407331" y="2735373"/>
        <a:ext cx="1605510" cy="709906"/>
      </dsp:txXfrm>
    </dsp:sp>
    <dsp:sp modelId="{2642CB50-F3A2-42FD-880A-E77295F0E4F8}">
      <dsp:nvSpPr>
        <dsp:cNvPr id="0" name=""/>
        <dsp:cNvSpPr/>
      </dsp:nvSpPr>
      <dsp:spPr>
        <a:xfrm>
          <a:off x="2265527" y="2336248"/>
          <a:ext cx="1953570" cy="754078"/>
        </a:xfrm>
        <a:prstGeom prst="chevron">
          <a:avLst>
            <a:gd name="adj" fmla="val 4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5BBB1-0BCA-45AE-9A56-A8B087261249}">
      <dsp:nvSpPr>
        <dsp:cNvPr id="0" name=""/>
        <dsp:cNvSpPr/>
      </dsp:nvSpPr>
      <dsp:spPr>
        <a:xfrm>
          <a:off x="2547750" y="2717646"/>
          <a:ext cx="1649682" cy="754078"/>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Active launch</a:t>
          </a:r>
          <a:endParaRPr lang="en-US" sz="1400" kern="1200" dirty="0"/>
        </a:p>
      </dsp:txBody>
      <dsp:txXfrm>
        <a:off x="2569836" y="2739732"/>
        <a:ext cx="1605510" cy="709906"/>
      </dsp:txXfrm>
    </dsp:sp>
    <dsp:sp modelId="{C9F3391F-7F3D-4B17-B545-9AF1DBD85149}">
      <dsp:nvSpPr>
        <dsp:cNvPr id="0" name=""/>
        <dsp:cNvSpPr/>
      </dsp:nvSpPr>
      <dsp:spPr>
        <a:xfrm>
          <a:off x="4394182" y="2327674"/>
          <a:ext cx="1953570" cy="754078"/>
        </a:xfrm>
        <a:prstGeom prst="chevron">
          <a:avLst>
            <a:gd name="adj" fmla="val 4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120E8-0B1F-4182-B0DF-59CC8C094CA0}">
      <dsp:nvSpPr>
        <dsp:cNvPr id="0" name=""/>
        <dsp:cNvSpPr/>
      </dsp:nvSpPr>
      <dsp:spPr>
        <a:xfrm>
          <a:off x="4654842" y="2673230"/>
          <a:ext cx="1649682" cy="754078"/>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Identify marketing opportunities</a:t>
          </a:r>
          <a:endParaRPr lang="en-US" sz="1400" kern="1200" dirty="0"/>
        </a:p>
      </dsp:txBody>
      <dsp:txXfrm>
        <a:off x="4676928" y="2695316"/>
        <a:ext cx="1605510" cy="709906"/>
      </dsp:txXfrm>
    </dsp:sp>
    <dsp:sp modelId="{01E678CA-4E0A-4448-B84C-AA2399BA4CE5}">
      <dsp:nvSpPr>
        <dsp:cNvPr id="0" name=""/>
        <dsp:cNvSpPr/>
      </dsp:nvSpPr>
      <dsp:spPr>
        <a:xfrm>
          <a:off x="6486402" y="2310511"/>
          <a:ext cx="1953570" cy="754078"/>
        </a:xfrm>
        <a:prstGeom prst="chevron">
          <a:avLst>
            <a:gd name="adj" fmla="val 4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82C1E-D495-48C0-8C80-6A3C3A7EF7DA}">
      <dsp:nvSpPr>
        <dsp:cNvPr id="0" name=""/>
        <dsp:cNvSpPr/>
      </dsp:nvSpPr>
      <dsp:spPr>
        <a:xfrm>
          <a:off x="6668150" y="2676149"/>
          <a:ext cx="1649682" cy="754078"/>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Track commission</a:t>
          </a:r>
          <a:endParaRPr lang="en-US" sz="1400" kern="1200" dirty="0"/>
        </a:p>
      </dsp:txBody>
      <dsp:txXfrm>
        <a:off x="6690236" y="2698235"/>
        <a:ext cx="1605510" cy="709906"/>
      </dsp:txXfrm>
    </dsp:sp>
    <dsp:sp modelId="{13D0B86A-0E7E-4F2F-9C26-3767E93D49D0}">
      <dsp:nvSpPr>
        <dsp:cNvPr id="0" name=""/>
        <dsp:cNvSpPr/>
      </dsp:nvSpPr>
      <dsp:spPr>
        <a:xfrm>
          <a:off x="8699509" y="2311386"/>
          <a:ext cx="1953570" cy="754078"/>
        </a:xfrm>
        <a:prstGeom prst="chevron">
          <a:avLst>
            <a:gd name="adj" fmla="val 4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46FA94-BD47-4904-A1A2-53F3E5C4BDCA}">
      <dsp:nvSpPr>
        <dsp:cNvPr id="0" name=""/>
        <dsp:cNvSpPr/>
      </dsp:nvSpPr>
      <dsp:spPr>
        <a:xfrm>
          <a:off x="8948739" y="2676149"/>
          <a:ext cx="1649682" cy="754078"/>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Service</a:t>
          </a:r>
          <a:endParaRPr lang="en-US" sz="1400" kern="1200" dirty="0"/>
        </a:p>
      </dsp:txBody>
      <dsp:txXfrm>
        <a:off x="8970825" y="2698235"/>
        <a:ext cx="1605510" cy="7099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7C8F5-3E7C-4BE3-9E03-183AC983F7E7}" type="datetimeFigureOut">
              <a:rPr lang="en-US" smtClean="0"/>
              <a:t>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74851-67FE-46AD-9CD2-F16498A6DF94}" type="slidenum">
              <a:rPr lang="en-US" smtClean="0"/>
              <a:t>‹#›</a:t>
            </a:fld>
            <a:endParaRPr lang="en-US"/>
          </a:p>
        </p:txBody>
      </p:sp>
    </p:spTree>
    <p:extLst>
      <p:ext uri="{BB962C8B-B14F-4D97-AF65-F5344CB8AC3E}">
        <p14:creationId xmlns:p14="http://schemas.microsoft.com/office/powerpoint/2010/main" val="3676810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a:t>
            </a:r>
            <a:endParaRPr lang="en-US" dirty="0"/>
          </a:p>
        </p:txBody>
      </p:sp>
      <p:sp>
        <p:nvSpPr>
          <p:cNvPr id="4" name="Slide Number Placeholder 3"/>
          <p:cNvSpPr>
            <a:spLocks noGrp="1"/>
          </p:cNvSpPr>
          <p:nvPr>
            <p:ph type="sldNum" sz="quarter" idx="10"/>
          </p:nvPr>
        </p:nvSpPr>
        <p:spPr/>
        <p:txBody>
          <a:bodyPr/>
          <a:lstStyle/>
          <a:p>
            <a:fld id="{CDA74851-67FE-46AD-9CD2-F16498A6DF94}" type="slidenum">
              <a:rPr lang="en-US" smtClean="0"/>
              <a:t>1</a:t>
            </a:fld>
            <a:endParaRPr lang="en-US"/>
          </a:p>
        </p:txBody>
      </p:sp>
    </p:spTree>
    <p:extLst>
      <p:ext uri="{BB962C8B-B14F-4D97-AF65-F5344CB8AC3E}">
        <p14:creationId xmlns:p14="http://schemas.microsoft.com/office/powerpoint/2010/main" val="2832169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in) Tim </a:t>
            </a:r>
            <a:r>
              <a:rPr lang="en-US" dirty="0" smtClean="0">
                <a:sym typeface="Wingdings" panose="05000000000000000000" pitchFamily="2" charset="2"/>
              </a:rPr>
              <a:t>   </a:t>
            </a:r>
            <a:r>
              <a:rPr lang="en-US" dirty="0" err="1" smtClean="0">
                <a:sym typeface="Wingdings" panose="05000000000000000000" pitchFamily="2" charset="2"/>
              </a:rPr>
              <a:t>Ibraheem</a:t>
            </a:r>
            <a:r>
              <a:rPr lang="en-US" dirty="0" smtClean="0">
                <a:sym typeface="Wingdings" panose="05000000000000000000" pitchFamily="2" charset="2"/>
              </a:rPr>
              <a:t>  Matthew  Colin (transition</a:t>
            </a:r>
            <a:r>
              <a:rPr lang="en-US" baseline="0" dirty="0" smtClean="0">
                <a:sym typeface="Wingdings" panose="05000000000000000000" pitchFamily="2" charset="2"/>
              </a:rPr>
              <a:t> out)</a:t>
            </a:r>
          </a:p>
          <a:p>
            <a:r>
              <a:rPr lang="en-US" baseline="0" dirty="0" smtClean="0">
                <a:sym typeface="Wingdings" panose="05000000000000000000" pitchFamily="2" charset="2"/>
              </a:rPr>
              <a:t>Backend communication  layout and style   Functionality  </a:t>
            </a:r>
            <a:r>
              <a:rPr lang="en-US" baseline="0" smtClean="0">
                <a:sym typeface="Wingdings" panose="05000000000000000000" pitchFamily="2" charset="2"/>
              </a:rPr>
              <a:t>Task scheduler</a:t>
            </a:r>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CDA74851-67FE-46AD-9CD2-F16498A6DF94}" type="slidenum">
              <a:rPr lang="en-US" smtClean="0"/>
              <a:t>2</a:t>
            </a:fld>
            <a:endParaRPr lang="en-US"/>
          </a:p>
        </p:txBody>
      </p:sp>
    </p:spTree>
    <p:extLst>
      <p:ext uri="{BB962C8B-B14F-4D97-AF65-F5344CB8AC3E}">
        <p14:creationId xmlns:p14="http://schemas.microsoft.com/office/powerpoint/2010/main" val="167222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Colin</a:t>
            </a:r>
            <a:endParaRPr lang="en-US" dirty="0"/>
          </a:p>
        </p:txBody>
      </p:sp>
      <p:sp>
        <p:nvSpPr>
          <p:cNvPr id="4" name="Slide Number Placeholder 3"/>
          <p:cNvSpPr>
            <a:spLocks noGrp="1"/>
          </p:cNvSpPr>
          <p:nvPr>
            <p:ph type="sldNum" sz="quarter" idx="10"/>
          </p:nvPr>
        </p:nvSpPr>
        <p:spPr/>
        <p:txBody>
          <a:bodyPr/>
          <a:lstStyle/>
          <a:p>
            <a:fld id="{CDA74851-67FE-46AD-9CD2-F16498A6DF94}" type="slidenum">
              <a:rPr lang="en-US" smtClean="0"/>
              <a:t>3</a:t>
            </a:fld>
            <a:endParaRPr lang="en-US"/>
          </a:p>
        </p:txBody>
      </p:sp>
    </p:spTree>
    <p:extLst>
      <p:ext uri="{BB962C8B-B14F-4D97-AF65-F5344CB8AC3E}">
        <p14:creationId xmlns:p14="http://schemas.microsoft.com/office/powerpoint/2010/main" val="340137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a:t>
            </a:r>
          </a:p>
          <a:p>
            <a:endParaRPr lang="en-US" dirty="0" smtClean="0"/>
          </a:p>
          <a:p>
            <a:r>
              <a:rPr lang="en-US" dirty="0" smtClean="0"/>
              <a:t>2)</a:t>
            </a:r>
            <a:r>
              <a:rPr lang="en-US" baseline="0" dirty="0" smtClean="0"/>
              <a:t> Business decision to keep control of cancellations (client needs to contact agency)</a:t>
            </a:r>
            <a:endParaRPr lang="en-US" dirty="0" smtClean="0"/>
          </a:p>
        </p:txBody>
      </p:sp>
      <p:sp>
        <p:nvSpPr>
          <p:cNvPr id="4" name="Slide Number Placeholder 3"/>
          <p:cNvSpPr>
            <a:spLocks noGrp="1"/>
          </p:cNvSpPr>
          <p:nvPr>
            <p:ph type="sldNum" sz="quarter" idx="10"/>
          </p:nvPr>
        </p:nvSpPr>
        <p:spPr/>
        <p:txBody>
          <a:bodyPr/>
          <a:lstStyle/>
          <a:p>
            <a:fld id="{CDA74851-67FE-46AD-9CD2-F16498A6DF94}" type="slidenum">
              <a:rPr lang="en-US" smtClean="0"/>
              <a:t>4</a:t>
            </a:fld>
            <a:endParaRPr lang="en-US"/>
          </a:p>
        </p:txBody>
      </p:sp>
    </p:spTree>
    <p:extLst>
      <p:ext uri="{BB962C8B-B14F-4D97-AF65-F5344CB8AC3E}">
        <p14:creationId xmlns:p14="http://schemas.microsoft.com/office/powerpoint/2010/main" val="425828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Matthew</a:t>
            </a:r>
            <a:endParaRPr lang="en-US" dirty="0"/>
          </a:p>
        </p:txBody>
      </p:sp>
      <p:sp>
        <p:nvSpPr>
          <p:cNvPr id="4" name="Slide Number Placeholder 3"/>
          <p:cNvSpPr>
            <a:spLocks noGrp="1"/>
          </p:cNvSpPr>
          <p:nvPr>
            <p:ph type="sldNum" sz="quarter" idx="10"/>
          </p:nvPr>
        </p:nvSpPr>
        <p:spPr/>
        <p:txBody>
          <a:bodyPr/>
          <a:lstStyle/>
          <a:p>
            <a:fld id="{CDA74851-67FE-46AD-9CD2-F16498A6DF94}" type="slidenum">
              <a:rPr lang="en-US" smtClean="0"/>
              <a:t>5</a:t>
            </a:fld>
            <a:endParaRPr lang="en-US"/>
          </a:p>
        </p:txBody>
      </p:sp>
    </p:spTree>
    <p:extLst>
      <p:ext uri="{BB962C8B-B14F-4D97-AF65-F5344CB8AC3E}">
        <p14:creationId xmlns:p14="http://schemas.microsoft.com/office/powerpoint/2010/main" val="202489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Colin</a:t>
            </a:r>
            <a:endParaRPr lang="en-US" dirty="0"/>
          </a:p>
        </p:txBody>
      </p:sp>
      <p:sp>
        <p:nvSpPr>
          <p:cNvPr id="4" name="Slide Number Placeholder 3"/>
          <p:cNvSpPr>
            <a:spLocks noGrp="1"/>
          </p:cNvSpPr>
          <p:nvPr>
            <p:ph type="sldNum" sz="quarter" idx="10"/>
          </p:nvPr>
        </p:nvSpPr>
        <p:spPr/>
        <p:txBody>
          <a:bodyPr/>
          <a:lstStyle/>
          <a:p>
            <a:fld id="{CDA74851-67FE-46AD-9CD2-F16498A6DF94}" type="slidenum">
              <a:rPr lang="en-US" smtClean="0"/>
              <a:t>6</a:t>
            </a:fld>
            <a:endParaRPr lang="en-US"/>
          </a:p>
        </p:txBody>
      </p:sp>
    </p:spTree>
    <p:extLst>
      <p:ext uri="{BB962C8B-B14F-4D97-AF65-F5344CB8AC3E}">
        <p14:creationId xmlns:p14="http://schemas.microsoft.com/office/powerpoint/2010/main" val="402535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Ibraheem</a:t>
            </a:r>
            <a:endParaRPr lang="en-US" dirty="0"/>
          </a:p>
        </p:txBody>
      </p:sp>
      <p:sp>
        <p:nvSpPr>
          <p:cNvPr id="4" name="Slide Number Placeholder 3"/>
          <p:cNvSpPr>
            <a:spLocks noGrp="1"/>
          </p:cNvSpPr>
          <p:nvPr>
            <p:ph type="sldNum" sz="quarter" idx="10"/>
          </p:nvPr>
        </p:nvSpPr>
        <p:spPr/>
        <p:txBody>
          <a:bodyPr/>
          <a:lstStyle/>
          <a:p>
            <a:fld id="{CDA74851-67FE-46AD-9CD2-F16498A6DF94}" type="slidenum">
              <a:rPr lang="en-US" smtClean="0"/>
              <a:t>7</a:t>
            </a:fld>
            <a:endParaRPr lang="en-US"/>
          </a:p>
        </p:txBody>
      </p:sp>
    </p:spTree>
    <p:extLst>
      <p:ext uri="{BB962C8B-B14F-4D97-AF65-F5344CB8AC3E}">
        <p14:creationId xmlns:p14="http://schemas.microsoft.com/office/powerpoint/2010/main" val="82556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2/15/2019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2/15/2019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7.jpeg"/><Relationship Id="rId7"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9.jpeg"/><Relationship Id="rId10" Type="http://schemas.microsoft.com/office/2007/relationships/diagramDrawing" Target="../diagrams/drawing2.xml"/><Relationship Id="rId4" Type="http://schemas.openxmlformats.org/officeDocument/2006/relationships/image" Target="../media/image8.jpe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7.jpe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9.jpeg"/><Relationship Id="rId10" Type="http://schemas.microsoft.com/office/2007/relationships/diagramDrawing" Target="../diagrams/drawing3.xml"/><Relationship Id="rId4" Type="http://schemas.openxmlformats.org/officeDocument/2006/relationships/image" Target="../media/image8.jpe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Travel </a:t>
            </a:r>
            <a:r>
              <a:rPr lang="en-US" dirty="0" smtClean="0">
                <a:solidFill>
                  <a:schemeClr val="bg2"/>
                </a:solidFill>
              </a:rPr>
              <a:t>Experts</a:t>
            </a:r>
            <a:endParaRPr lang="en-US" dirty="0">
              <a:solidFill>
                <a:schemeClr val="bg2"/>
              </a:solidFill>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smtClean="0">
                <a:solidFill>
                  <a:schemeClr val="bg2"/>
                </a:solidFill>
              </a:rPr>
              <a:t>Group 3:</a:t>
            </a:r>
            <a:endParaRPr lang="en-US" dirty="0">
              <a:solidFill>
                <a:schemeClr val="bg2"/>
              </a:solidFill>
            </a:endParaRPr>
          </a:p>
          <a:p>
            <a:r>
              <a:rPr lang="en-US" dirty="0">
                <a:solidFill>
                  <a:schemeClr val="bg2"/>
                </a:solidFill>
              </a:rPr>
              <a:t>The better way to enjoy your </a:t>
            </a:r>
            <a:r>
              <a:rPr lang="en-US" dirty="0" smtClean="0">
                <a:solidFill>
                  <a:schemeClr val="bg2"/>
                </a:solidFill>
              </a:rPr>
              <a:t>world</a:t>
            </a:r>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2" name="Rectangle 111">
            <a:extLst>
              <a:ext uri="{FF2B5EF4-FFF2-40B4-BE49-F238E27FC236}">
                <a16:creationId xmlns:a16="http://schemas.microsoft.com/office/drawing/2014/main" id="{83B91B61-BFCA-4647-957E-A8269BE46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smtClean="0"/>
              <a:t>Our Team</a:t>
            </a:r>
            <a:endParaRPr lang="en-US" dirty="0"/>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114" name="Rectangle 113">
            <a:extLst>
              <a:ext uri="{FF2B5EF4-FFF2-40B4-BE49-F238E27FC236}">
                <a16:creationId xmlns:a16="http://schemas.microsoft.com/office/drawing/2014/main" id="{92D1D7C6-1C89-420C-8D35-483654167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3499784883"/>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9202056" y="2699657"/>
            <a:ext cx="1291772"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07679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4599772" y="693613"/>
            <a:ext cx="8410834" cy="898784"/>
          </a:xfrm>
        </p:spPr>
        <p:txBody>
          <a:bodyPr>
            <a:noAutofit/>
          </a:bodyPr>
          <a:lstStyle/>
          <a:p>
            <a:r>
              <a:rPr lang="en-US" sz="3600" dirty="0" smtClean="0"/>
              <a:t>Our goal for the customer experience</a:t>
            </a:r>
            <a:endParaRPr lang="en-US" sz="3600" dirty="0"/>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extLst>
              <p:ext uri="{D42A27DB-BD31-4B8C-83A1-F6EECF244321}">
                <p14:modId xmlns:p14="http://schemas.microsoft.com/office/powerpoint/2010/main" val="365565334"/>
              </p:ext>
            </p:extLst>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p:cNvSpPr txBox="1"/>
          <p:nvPr/>
        </p:nvSpPr>
        <p:spPr>
          <a:xfrm>
            <a:off x="5100824" y="1541417"/>
            <a:ext cx="6176776" cy="1200329"/>
          </a:xfrm>
          <a:prstGeom prst="rect">
            <a:avLst/>
          </a:prstGeom>
          <a:noFill/>
        </p:spPr>
        <p:txBody>
          <a:bodyPr wrap="square" rtlCol="0">
            <a:spAutoFit/>
          </a:bodyPr>
          <a:lstStyle/>
          <a:p>
            <a:pPr lvl="0"/>
            <a:endParaRPr lang="en-US" dirty="0" smtClean="0"/>
          </a:p>
          <a:p>
            <a:pPr lvl="0"/>
            <a:r>
              <a:rPr lang="en-US" dirty="0" smtClean="0"/>
              <a:t>To </a:t>
            </a:r>
            <a:r>
              <a:rPr lang="en-US" dirty="0"/>
              <a:t>provide a web service </a:t>
            </a:r>
            <a:r>
              <a:rPr lang="en-US" dirty="0" smtClean="0"/>
              <a:t>to your clients to allow them to find information on your products for purchase.</a:t>
            </a:r>
            <a:endParaRPr lang="en-US" dirty="0"/>
          </a:p>
          <a:p>
            <a:endParaRPr lang="en-US" dirty="0"/>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4606204" y="169104"/>
            <a:ext cx="6176776" cy="764177"/>
          </a:xfrm>
        </p:spPr>
        <p:txBody>
          <a:bodyPr>
            <a:normAutofit fontScale="90000"/>
          </a:bodyPr>
          <a:lstStyle/>
          <a:p>
            <a:r>
              <a:rPr lang="en-US" dirty="0" smtClean="0"/>
              <a:t>Our goal for your business</a:t>
            </a:r>
            <a:endParaRPr lang="en-US" dirty="0"/>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extLst>
              <p:ext uri="{D42A27DB-BD31-4B8C-83A1-F6EECF244321}">
                <p14:modId xmlns:p14="http://schemas.microsoft.com/office/powerpoint/2010/main" val="3494473332"/>
              </p:ext>
            </p:extLst>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p:cNvSpPr txBox="1"/>
          <p:nvPr/>
        </p:nvSpPr>
        <p:spPr>
          <a:xfrm>
            <a:off x="4735064" y="966728"/>
            <a:ext cx="6176776" cy="923330"/>
          </a:xfrm>
          <a:prstGeom prst="rect">
            <a:avLst/>
          </a:prstGeom>
          <a:noFill/>
        </p:spPr>
        <p:txBody>
          <a:bodyPr wrap="square" rtlCol="0">
            <a:spAutoFit/>
          </a:bodyPr>
          <a:lstStyle/>
          <a:p>
            <a:pPr lvl="0"/>
            <a:r>
              <a:rPr lang="en-US" dirty="0" smtClean="0"/>
              <a:t>To </a:t>
            </a:r>
            <a:r>
              <a:rPr lang="en-US" dirty="0"/>
              <a:t>provide a web service for your agency to enhance your current business model.</a:t>
            </a:r>
          </a:p>
          <a:p>
            <a:endParaRPr lang="en-US" dirty="0"/>
          </a:p>
        </p:txBody>
      </p:sp>
    </p:spTree>
    <p:extLst>
      <p:ext uri="{BB962C8B-B14F-4D97-AF65-F5344CB8AC3E}">
        <p14:creationId xmlns:p14="http://schemas.microsoft.com/office/powerpoint/2010/main" val="2182294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9000">
              <a:schemeClr val="accent3">
                <a:lumMod val="89000"/>
              </a:schemeClr>
            </a:gs>
            <a:gs pos="38000">
              <a:schemeClr val="accent3">
                <a:lumMod val="75000"/>
              </a:schemeClr>
            </a:gs>
            <a:gs pos="60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619396" y="732274"/>
            <a:ext cx="10306594" cy="5393452"/>
          </a:xfrm>
        </p:spPr>
        <p:txBody>
          <a:bodyPr anchor="ctr">
            <a:normAutofit/>
          </a:bodyPr>
          <a:lstStyle/>
          <a:p>
            <a:r>
              <a:rPr lang="en-US" sz="2800" dirty="0" smtClean="0"/>
              <a:t>Scope/</a:t>
            </a:r>
            <a:br>
              <a:rPr lang="en-US" sz="2800" dirty="0" smtClean="0"/>
            </a:br>
            <a:r>
              <a:rPr lang="en-US" sz="2800" dirty="0" smtClean="0"/>
              <a:t>limitations</a:t>
            </a:r>
            <a:r>
              <a:rPr lang="en-US" sz="1300" dirty="0" smtClean="0"/>
              <a:t/>
            </a:r>
            <a:br>
              <a:rPr lang="en-US" sz="1300" dirty="0" smtClean="0"/>
            </a:br>
            <a:r>
              <a:rPr lang="en-US" sz="1300" dirty="0" smtClean="0"/>
              <a:t/>
            </a:r>
            <a:br>
              <a:rPr lang="en-US" sz="1300" dirty="0" smtClean="0"/>
            </a:br>
            <a:r>
              <a:rPr lang="en-US" sz="1300" dirty="0"/>
              <a:t/>
            </a:r>
            <a:br>
              <a:rPr lang="en-US" sz="1300" dirty="0"/>
            </a:br>
            <a:r>
              <a:rPr lang="en-US" sz="1300" dirty="0" smtClean="0"/>
              <a:t/>
            </a:r>
            <a:br>
              <a:rPr lang="en-US" sz="1300" dirty="0" smtClean="0"/>
            </a:br>
            <a:r>
              <a:rPr lang="en-US" sz="1300" dirty="0" smtClean="0"/>
              <a:t/>
            </a:r>
            <a:br>
              <a:rPr lang="en-US" sz="1300" dirty="0" smtClean="0"/>
            </a:br>
            <a:r>
              <a:rPr lang="en-US" sz="1300" dirty="0"/>
              <a:t/>
            </a:r>
            <a:br>
              <a:rPr lang="en-US" sz="1300" dirty="0"/>
            </a:br>
            <a:r>
              <a:rPr lang="en-US" sz="1300" dirty="0" smtClean="0"/>
              <a:t/>
            </a:r>
            <a:br>
              <a:rPr lang="en-US" sz="1300" dirty="0" smtClean="0"/>
            </a:br>
            <a:r>
              <a:rPr lang="en-US" sz="1300" dirty="0"/>
              <a:t/>
            </a:r>
            <a:br>
              <a:rPr lang="en-US" sz="1300" dirty="0"/>
            </a:br>
            <a:r>
              <a:rPr lang="en-US" sz="1300" dirty="0" smtClean="0"/>
              <a:t/>
            </a:r>
            <a:br>
              <a:rPr lang="en-US" sz="1300" dirty="0" smtClean="0"/>
            </a:br>
            <a:r>
              <a:rPr lang="en-US" sz="1300" dirty="0"/>
              <a:t/>
            </a:r>
            <a:br>
              <a:rPr lang="en-US" sz="1300" dirty="0"/>
            </a:br>
            <a:r>
              <a:rPr lang="en-US" sz="1300" dirty="0" smtClean="0"/>
              <a:t/>
            </a:r>
            <a:br>
              <a:rPr lang="en-US" sz="1300" dirty="0" smtClean="0"/>
            </a:br>
            <a:r>
              <a:rPr lang="en-US" sz="1300" dirty="0"/>
              <a:t/>
            </a:r>
            <a:br>
              <a:rPr lang="en-US" sz="1300" dirty="0"/>
            </a:br>
            <a:r>
              <a:rPr lang="en-US" sz="1300" dirty="0"/>
              <a:t/>
            </a:r>
            <a:br>
              <a:rPr lang="en-US" sz="1300" dirty="0"/>
            </a:br>
            <a:r>
              <a:rPr lang="en-US" sz="1600" dirty="0"/>
              <a:t/>
            </a:r>
            <a:br>
              <a:rPr lang="en-US" sz="1600" dirty="0"/>
            </a:br>
            <a:r>
              <a:rPr lang="en-US" sz="2000" dirty="0"/>
              <a:t>create an easy to use system to store business information to identify marketing opportunities by the end of the first quarter (April).</a:t>
            </a:r>
            <a:br>
              <a:rPr lang="en-US" sz="2000" dirty="0"/>
            </a:br>
            <a:r>
              <a:rPr lang="en-US" sz="2000" dirty="0"/>
              <a:t/>
            </a:r>
            <a:br>
              <a:rPr lang="en-US" sz="2000" dirty="0"/>
            </a:br>
            <a:r>
              <a:rPr lang="en-US" sz="2000" dirty="0"/>
              <a:t>Develop the </a:t>
            </a:r>
            <a:r>
              <a:rPr lang="en-US" sz="2000" dirty="0" smtClean="0"/>
              <a:t>commission </a:t>
            </a:r>
            <a:r>
              <a:rPr lang="en-US" sz="2000" dirty="0"/>
              <a:t>tracking system by end of the second quarter (</a:t>
            </a:r>
            <a:r>
              <a:rPr lang="en-US" sz="2000" dirty="0" smtClean="0"/>
              <a:t>June</a:t>
            </a:r>
            <a:r>
              <a:rPr lang="en-US" sz="2000" dirty="0" smtClean="0"/>
              <a:t>)</a:t>
            </a:r>
            <a:br>
              <a:rPr lang="en-US" sz="2000" dirty="0" smtClean="0"/>
            </a:br>
            <a:r>
              <a:rPr lang="en-US" sz="2000" dirty="0"/>
              <a:t/>
            </a:r>
            <a:br>
              <a:rPr lang="en-US" sz="2000" dirty="0"/>
            </a:br>
            <a:r>
              <a:rPr lang="en-US" sz="2000" dirty="0" smtClean="0"/>
              <a:t>Our base software package is $200,000.  Additional features will be $15,000 per feature.</a:t>
            </a:r>
            <a:endParaRPr lang="en-US" sz="5400" dirty="0"/>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6"/>
          <p:cNvGraphicFramePr>
            <a:graphicFrameLocks noGrp="1"/>
          </p:cNvGraphicFramePr>
          <p:nvPr>
            <p:ph idx="1"/>
            <p:extLst>
              <p:ext uri="{D42A27DB-BD31-4B8C-83A1-F6EECF244321}">
                <p14:modId xmlns:p14="http://schemas.microsoft.com/office/powerpoint/2010/main" val="450295152"/>
              </p:ext>
            </p:extLst>
          </p:nvPr>
        </p:nvGraphicFramePr>
        <p:xfrm>
          <a:off x="506073" y="1"/>
          <a:ext cx="11099773" cy="602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069545" y="2347088"/>
            <a:ext cx="1293223" cy="369332"/>
          </a:xfrm>
          <a:prstGeom prst="rect">
            <a:avLst/>
          </a:prstGeom>
          <a:noFill/>
        </p:spPr>
        <p:txBody>
          <a:bodyPr wrap="square" rtlCol="0">
            <a:spAutoFit/>
          </a:bodyPr>
          <a:lstStyle/>
          <a:p>
            <a:r>
              <a:rPr lang="en-US" dirty="0" smtClean="0"/>
              <a:t>Feb</a:t>
            </a:r>
            <a:endParaRPr lang="en-US" dirty="0"/>
          </a:p>
        </p:txBody>
      </p:sp>
      <p:sp>
        <p:nvSpPr>
          <p:cNvPr id="12" name="TextBox 11"/>
          <p:cNvSpPr txBox="1"/>
          <p:nvPr/>
        </p:nvSpPr>
        <p:spPr>
          <a:xfrm>
            <a:off x="3248291" y="2342728"/>
            <a:ext cx="1293223" cy="369332"/>
          </a:xfrm>
          <a:prstGeom prst="rect">
            <a:avLst/>
          </a:prstGeom>
          <a:noFill/>
        </p:spPr>
        <p:txBody>
          <a:bodyPr wrap="square" rtlCol="0">
            <a:spAutoFit/>
          </a:bodyPr>
          <a:lstStyle/>
          <a:p>
            <a:r>
              <a:rPr lang="en-US" dirty="0" smtClean="0"/>
              <a:t>March</a:t>
            </a:r>
            <a:endParaRPr lang="en-US" dirty="0"/>
          </a:p>
        </p:txBody>
      </p:sp>
      <p:sp>
        <p:nvSpPr>
          <p:cNvPr id="14" name="TextBox 13"/>
          <p:cNvSpPr txBox="1"/>
          <p:nvPr/>
        </p:nvSpPr>
        <p:spPr>
          <a:xfrm>
            <a:off x="5311430" y="2342728"/>
            <a:ext cx="1293223" cy="369332"/>
          </a:xfrm>
          <a:prstGeom prst="rect">
            <a:avLst/>
          </a:prstGeom>
          <a:noFill/>
        </p:spPr>
        <p:txBody>
          <a:bodyPr wrap="square" rtlCol="0">
            <a:spAutoFit/>
          </a:bodyPr>
          <a:lstStyle/>
          <a:p>
            <a:r>
              <a:rPr lang="en-US" dirty="0" smtClean="0"/>
              <a:t>April</a:t>
            </a:r>
            <a:endParaRPr lang="en-US" dirty="0"/>
          </a:p>
        </p:txBody>
      </p:sp>
      <p:sp>
        <p:nvSpPr>
          <p:cNvPr id="15" name="TextBox 14"/>
          <p:cNvSpPr txBox="1"/>
          <p:nvPr/>
        </p:nvSpPr>
        <p:spPr>
          <a:xfrm>
            <a:off x="7530680" y="2342728"/>
            <a:ext cx="1293223" cy="369332"/>
          </a:xfrm>
          <a:prstGeom prst="rect">
            <a:avLst/>
          </a:prstGeom>
          <a:noFill/>
        </p:spPr>
        <p:txBody>
          <a:bodyPr wrap="square" rtlCol="0">
            <a:spAutoFit/>
          </a:bodyPr>
          <a:lstStyle/>
          <a:p>
            <a:r>
              <a:rPr lang="en-US" dirty="0" smtClean="0"/>
              <a:t>May</a:t>
            </a:r>
            <a:endParaRPr lang="en-US" dirty="0"/>
          </a:p>
        </p:txBody>
      </p:sp>
      <p:sp>
        <p:nvSpPr>
          <p:cNvPr id="16" name="TextBox 15"/>
          <p:cNvSpPr txBox="1"/>
          <p:nvPr/>
        </p:nvSpPr>
        <p:spPr>
          <a:xfrm>
            <a:off x="9557322" y="2344010"/>
            <a:ext cx="1970258" cy="369332"/>
          </a:xfrm>
          <a:prstGeom prst="rect">
            <a:avLst/>
          </a:prstGeom>
          <a:noFill/>
        </p:spPr>
        <p:txBody>
          <a:bodyPr wrap="square" rtlCol="0">
            <a:spAutoFit/>
          </a:bodyPr>
          <a:lstStyle/>
          <a:p>
            <a:r>
              <a:rPr lang="en-US" dirty="0" smtClean="0"/>
              <a:t>June</a:t>
            </a:r>
            <a:endParaRPr lang="en-US" dirty="0"/>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Hire Us?</a:t>
            </a:r>
            <a:endParaRPr lang="en-US" dirty="0"/>
          </a:p>
        </p:txBody>
      </p:sp>
      <p:sp>
        <p:nvSpPr>
          <p:cNvPr id="3" name="Content Placeholder 2"/>
          <p:cNvSpPr>
            <a:spLocks noGrp="1"/>
          </p:cNvSpPr>
          <p:nvPr>
            <p:ph idx="1"/>
          </p:nvPr>
        </p:nvSpPr>
        <p:spPr>
          <a:xfrm>
            <a:off x="1371600" y="1972491"/>
            <a:ext cx="8138160" cy="3581400"/>
          </a:xfrm>
        </p:spPr>
        <p:txBody>
          <a:bodyPr>
            <a:normAutofit/>
          </a:bodyPr>
          <a:lstStyle/>
          <a:p>
            <a:endParaRPr lang="en-US" dirty="0"/>
          </a:p>
          <a:p>
            <a:r>
              <a:rPr lang="en-US" dirty="0"/>
              <a:t>Our website allows </a:t>
            </a:r>
            <a:r>
              <a:rPr lang="en-US" dirty="0" smtClean="0"/>
              <a:t>autonomous updating </a:t>
            </a:r>
            <a:r>
              <a:rPr lang="en-US" dirty="0"/>
              <a:t>for the increasing needs for </a:t>
            </a:r>
            <a:r>
              <a:rPr lang="en-US" dirty="0" smtClean="0"/>
              <a:t>your customers.</a:t>
            </a:r>
          </a:p>
          <a:p>
            <a:r>
              <a:rPr lang="en-US" dirty="0" smtClean="0"/>
              <a:t>We can build towards your business needs to allow for flexible reporting </a:t>
            </a:r>
          </a:p>
          <a:p>
            <a:endParaRPr lang="en-US" dirty="0"/>
          </a:p>
          <a:p>
            <a:pPr marL="0" indent="0">
              <a:buNone/>
            </a:pPr>
            <a:r>
              <a:rPr lang="en-US" dirty="0" smtClean="0"/>
              <a:t>We can provide active implementation of the website immediately</a:t>
            </a:r>
            <a:r>
              <a:rPr lang="en-US" dirty="0"/>
              <a:t/>
            </a:r>
            <a:br>
              <a:rPr lang="en-US" dirty="0"/>
            </a:br>
            <a:endParaRPr lang="en-US" dirty="0"/>
          </a:p>
        </p:txBody>
      </p:sp>
      <p:pic>
        <p:nvPicPr>
          <p:cNvPr id="1026" name="Picture 2" descr="Image result for h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912" y="3265713"/>
            <a:ext cx="4501088" cy="37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987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smtClean="0">
                <a:solidFill>
                  <a:schemeClr val="bg2"/>
                </a:solidFill>
              </a:rPr>
              <a:t/>
            </a:r>
            <a:br>
              <a:rPr lang="en-US" dirty="0" smtClean="0">
                <a:solidFill>
                  <a:schemeClr val="bg2"/>
                </a:solidFill>
              </a:rPr>
            </a:br>
            <a:r>
              <a:rPr lang="en-US" dirty="0" smtClean="0">
                <a:solidFill>
                  <a:schemeClr val="bg2"/>
                </a:solidFill>
              </a:rPr>
              <a:t>Demo</a:t>
            </a:r>
            <a:endParaRPr lang="en-US" dirty="0">
              <a:solidFill>
                <a:schemeClr val="bg2"/>
              </a:solidFill>
            </a:endParaRP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smtClean="0">
                <a:solidFill>
                  <a:schemeClr val="bg2"/>
                </a:solidFill>
              </a:rPr>
              <a:t>Here is free time for you to look at the prototype and ask questions</a:t>
            </a:r>
            <a:endParaRPr lang="en-US" dirty="0">
              <a:solidFill>
                <a:schemeClr val="bg2"/>
              </a:solidFill>
            </a:endParaRPr>
          </a:p>
        </p:txBody>
      </p:sp>
    </p:spTree>
    <p:extLst>
      <p:ext uri="{BB962C8B-B14F-4D97-AF65-F5344CB8AC3E}">
        <p14:creationId xmlns:p14="http://schemas.microsoft.com/office/powerpoint/2010/main" val="1799120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B548D4-9AE3-4C68-BBFD-81B6C75D949B}">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16c05727-aa75-4e4a-9b5f-8a80a1165891"/>
    <ds:schemaRef ds:uri="http://schemas.microsoft.com/office/2006/documentManagement/typ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62AB1F06-89DB-455B-B4F5-38327B025780}">
  <ds:schemaRefs>
    <ds:schemaRef ds:uri="http://schemas.microsoft.com/sharepoint/v3/contenttype/forms"/>
  </ds:schemaRefs>
</ds:datastoreItem>
</file>

<file path=customXml/itemProps3.xml><?xml version="1.0" encoding="utf-8"?>
<ds:datastoreItem xmlns:ds="http://schemas.openxmlformats.org/officeDocument/2006/customXml" ds:itemID="{B0F3219C-66A9-4DC6-86F6-D229B2FBE8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Crop design</Template>
  <TotalTime>0</TotalTime>
  <Words>244</Words>
  <Application>Microsoft Office PowerPoint</Application>
  <PresentationFormat>Widescreen</PresentationFormat>
  <Paragraphs>62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Franklin Gothic Book</vt:lpstr>
      <vt:lpstr>Wingdings</vt:lpstr>
      <vt:lpstr>Crop</vt:lpstr>
      <vt:lpstr>Travel Experts</vt:lpstr>
      <vt:lpstr>Our Team</vt:lpstr>
      <vt:lpstr>Our goal for the customer experience</vt:lpstr>
      <vt:lpstr>Our goal for your business</vt:lpstr>
      <vt:lpstr>Scope/ limitations              create an easy to use system to store business information to identify marketing opportunities by the end of the first quarter (April).  Develop the commission tracking system by end of the second quarter (June)  Our base software package is $200,000.  Additional features will be $15,000 per feature.</vt:lpstr>
      <vt:lpstr>Why Hire Us?</vt:lpstr>
      <vt:lpstr> Demo</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2019-02-14T17:39:52Z</dcterms:created>
  <dcterms:modified xsi:type="dcterms:W3CDTF">2019-02-15T16:05:06Z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